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4" r:id="rId1"/>
  </p:sldMasterIdLst>
  <p:notesMasterIdLst>
    <p:notesMasterId r:id="rId33"/>
  </p:notesMasterIdLst>
  <p:handoutMasterIdLst>
    <p:handoutMasterId r:id="rId34"/>
  </p:handoutMasterIdLst>
  <p:sldIdLst>
    <p:sldId id="319" r:id="rId2"/>
    <p:sldId id="537" r:id="rId3"/>
    <p:sldId id="487" r:id="rId4"/>
    <p:sldId id="476" r:id="rId5"/>
    <p:sldId id="539" r:id="rId6"/>
    <p:sldId id="339" r:id="rId7"/>
    <p:sldId id="517" r:id="rId8"/>
    <p:sldId id="518" r:id="rId9"/>
    <p:sldId id="538" r:id="rId10"/>
    <p:sldId id="477" r:id="rId11"/>
    <p:sldId id="356" r:id="rId12"/>
    <p:sldId id="493" r:id="rId13"/>
    <p:sldId id="530" r:id="rId14"/>
    <p:sldId id="531" r:id="rId15"/>
    <p:sldId id="540" r:id="rId16"/>
    <p:sldId id="532" r:id="rId17"/>
    <p:sldId id="533" r:id="rId18"/>
    <p:sldId id="501" r:id="rId19"/>
    <p:sldId id="502" r:id="rId20"/>
    <p:sldId id="543" r:id="rId21"/>
    <p:sldId id="534" r:id="rId22"/>
    <p:sldId id="535" r:id="rId23"/>
    <p:sldId id="485" r:id="rId24"/>
    <p:sldId id="489" r:id="rId25"/>
    <p:sldId id="488" r:id="rId26"/>
    <p:sldId id="505" r:id="rId27"/>
    <p:sldId id="536" r:id="rId28"/>
    <p:sldId id="516" r:id="rId29"/>
    <p:sldId id="494" r:id="rId30"/>
    <p:sldId id="541" r:id="rId31"/>
    <p:sldId id="408" r:id="rId32"/>
  </p:sldIdLst>
  <p:sldSz cx="9144000" cy="6858000" type="screen4x3"/>
  <p:notesSz cx="6735763" cy="9866313"/>
  <p:embeddedFontLst>
    <p:embeddedFont>
      <p:font typeface="Monotype Sorts" panose="05000000000000000000" charset="2"/>
      <p:regular r:id="rId35"/>
    </p:embeddedFont>
    <p:embeddedFont>
      <p:font typeface="Wingdings 2" panose="05020102010507070707" pitchFamily="18" charset="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ill Sans MT" panose="020B0502020104020203" pitchFamily="34" charset="-18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eaLnBrk="0" fontAlgn="base" hangingPunct="0">
      <a:spcBef>
        <a:spcPts val="600"/>
      </a:spcBef>
      <a:spcAft>
        <a:spcPct val="0"/>
      </a:spcAft>
      <a:buClr>
        <a:srgbClr val="604A7B"/>
      </a:buClr>
      <a:buSzPct val="80000"/>
      <a:buFont typeface="Wingdings 2" pitchFamily="18" charset="2"/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1pPr>
    <a:lvl2pPr marL="457200" algn="l" rtl="0" eaLnBrk="0" fontAlgn="base" hangingPunct="0">
      <a:spcBef>
        <a:spcPts val="600"/>
      </a:spcBef>
      <a:spcAft>
        <a:spcPct val="0"/>
      </a:spcAft>
      <a:buClr>
        <a:srgbClr val="604A7B"/>
      </a:buClr>
      <a:buSzPct val="80000"/>
      <a:buFont typeface="Wingdings 2" pitchFamily="18" charset="2"/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2pPr>
    <a:lvl3pPr marL="914400" algn="l" rtl="0" eaLnBrk="0" fontAlgn="base" hangingPunct="0">
      <a:spcBef>
        <a:spcPts val="600"/>
      </a:spcBef>
      <a:spcAft>
        <a:spcPct val="0"/>
      </a:spcAft>
      <a:buClr>
        <a:srgbClr val="604A7B"/>
      </a:buClr>
      <a:buSzPct val="80000"/>
      <a:buFont typeface="Wingdings 2" pitchFamily="18" charset="2"/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3pPr>
    <a:lvl4pPr marL="1371600" algn="l" rtl="0" eaLnBrk="0" fontAlgn="base" hangingPunct="0">
      <a:spcBef>
        <a:spcPts val="600"/>
      </a:spcBef>
      <a:spcAft>
        <a:spcPct val="0"/>
      </a:spcAft>
      <a:buClr>
        <a:srgbClr val="604A7B"/>
      </a:buClr>
      <a:buSzPct val="80000"/>
      <a:buFont typeface="Wingdings 2" pitchFamily="18" charset="2"/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4pPr>
    <a:lvl5pPr marL="1828800" algn="l" rtl="0" eaLnBrk="0" fontAlgn="base" hangingPunct="0">
      <a:spcBef>
        <a:spcPts val="600"/>
      </a:spcBef>
      <a:spcAft>
        <a:spcPct val="0"/>
      </a:spcAft>
      <a:buClr>
        <a:srgbClr val="604A7B"/>
      </a:buClr>
      <a:buSzPct val="80000"/>
      <a:buFont typeface="Wingdings 2" pitchFamily="18" charset="2"/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604A7B"/>
        </a:solidFill>
        <a:latin typeface="Gill Sans MT" pitchFamily="34" charset="-18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0BABF361-C7BF-4CB2-BBD0-E0E51C440DDD}">
          <p14:sldIdLst>
            <p14:sldId id="319"/>
            <p14:sldId id="537"/>
            <p14:sldId id="487"/>
            <p14:sldId id="476"/>
            <p14:sldId id="539"/>
            <p14:sldId id="339"/>
            <p14:sldId id="517"/>
            <p14:sldId id="518"/>
            <p14:sldId id="538"/>
            <p14:sldId id="477"/>
            <p14:sldId id="356"/>
            <p14:sldId id="493"/>
            <p14:sldId id="530"/>
            <p14:sldId id="531"/>
            <p14:sldId id="540"/>
            <p14:sldId id="532"/>
            <p14:sldId id="533"/>
            <p14:sldId id="501"/>
            <p14:sldId id="502"/>
            <p14:sldId id="543"/>
            <p14:sldId id="534"/>
            <p14:sldId id="535"/>
            <p14:sldId id="485"/>
            <p14:sldId id="489"/>
            <p14:sldId id="488"/>
            <p14:sldId id="505"/>
            <p14:sldId id="536"/>
            <p14:sldId id="516"/>
            <p14:sldId id="494"/>
            <p14:sldId id="541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D09"/>
    <a:srgbClr val="F6BB00"/>
    <a:srgbClr val="FEC200"/>
    <a:srgbClr val="EDA749"/>
    <a:srgbClr val="EA982A"/>
    <a:srgbClr val="D98515"/>
    <a:srgbClr val="B55607"/>
    <a:srgbClr val="D38583"/>
    <a:srgbClr val="927AAE"/>
    <a:srgbClr val="F7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62" d="100"/>
          <a:sy n="62" d="100"/>
        </p:scale>
        <p:origin x="7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84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98356-93C8-48DB-980A-45693AEAA63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94C1BCD-9CAF-4327-8A45-608147378F2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dirty="0" smtClean="0"/>
            <a:t>BA</a:t>
          </a:r>
          <a:endParaRPr lang="sk-SK" dirty="0"/>
        </a:p>
      </dgm:t>
    </dgm:pt>
    <dgm:pt modelId="{2B118CF9-E565-45C7-BE09-1B0715785628}" type="parTrans" cxnId="{523B0EAE-7685-4874-8FDB-0E14B46E5E2E}">
      <dgm:prSet/>
      <dgm:spPr/>
      <dgm:t>
        <a:bodyPr/>
        <a:lstStyle/>
        <a:p>
          <a:endParaRPr lang="sk-SK"/>
        </a:p>
      </dgm:t>
    </dgm:pt>
    <dgm:pt modelId="{419867CA-FDAA-4DAC-8525-B04944EDBA70}" type="sibTrans" cxnId="{523B0EAE-7685-4874-8FDB-0E14B46E5E2E}">
      <dgm:prSet/>
      <dgm:spPr/>
      <dgm:t>
        <a:bodyPr/>
        <a:lstStyle/>
        <a:p>
          <a:endParaRPr lang="sk-SK"/>
        </a:p>
      </dgm:t>
    </dgm:pt>
    <dgm:pt modelId="{7947362F-8EF0-4DDA-A1B1-5FA77FA84C0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k-SK" dirty="0" smtClean="0"/>
            <a:t>NR</a:t>
          </a:r>
          <a:endParaRPr lang="sk-SK" dirty="0"/>
        </a:p>
      </dgm:t>
    </dgm:pt>
    <dgm:pt modelId="{F9BED111-1A31-4DB6-897C-6E632ACB5CDA}" type="parTrans" cxnId="{6EE566D4-A3EC-46B0-A061-562753C45A88}">
      <dgm:prSet/>
      <dgm:spPr/>
      <dgm:t>
        <a:bodyPr/>
        <a:lstStyle/>
        <a:p>
          <a:endParaRPr lang="sk-SK"/>
        </a:p>
      </dgm:t>
    </dgm:pt>
    <dgm:pt modelId="{79109C91-17C4-4CDE-BA73-897E9E46F277}" type="sibTrans" cxnId="{6EE566D4-A3EC-46B0-A061-562753C45A88}">
      <dgm:prSet/>
      <dgm:spPr/>
      <dgm:t>
        <a:bodyPr/>
        <a:lstStyle/>
        <a:p>
          <a:endParaRPr lang="sk-SK"/>
        </a:p>
      </dgm:t>
    </dgm:pt>
    <dgm:pt modelId="{169FF828-95DF-4A96-A5C6-3D0D9B746F1F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 smtClean="0"/>
            <a:t>ZA</a:t>
          </a:r>
          <a:endParaRPr lang="sk-SK" dirty="0"/>
        </a:p>
      </dgm:t>
    </dgm:pt>
    <dgm:pt modelId="{0EBBC771-6F63-4279-A8B9-01820FABBDE8}" type="parTrans" cxnId="{C271DF77-2F9D-4313-BAE7-00CD56D0C8CC}">
      <dgm:prSet/>
      <dgm:spPr/>
      <dgm:t>
        <a:bodyPr/>
        <a:lstStyle/>
        <a:p>
          <a:endParaRPr lang="sk-SK"/>
        </a:p>
      </dgm:t>
    </dgm:pt>
    <dgm:pt modelId="{3ABBA106-BED0-481B-9770-0E07E064AE4E}" type="sibTrans" cxnId="{C271DF77-2F9D-4313-BAE7-00CD56D0C8CC}">
      <dgm:prSet/>
      <dgm:spPr/>
      <dgm:t>
        <a:bodyPr/>
        <a:lstStyle/>
        <a:p>
          <a:endParaRPr lang="sk-SK"/>
        </a:p>
      </dgm:t>
    </dgm:pt>
    <dgm:pt modelId="{A6F1F75E-C91C-47D3-B059-7A0A58A911DA}">
      <dgm:prSet phldrT="[Text]"/>
      <dgm:spPr>
        <a:solidFill>
          <a:srgbClr val="00B0F0"/>
        </a:solidFill>
      </dgm:spPr>
      <dgm:t>
        <a:bodyPr/>
        <a:lstStyle/>
        <a:p>
          <a:r>
            <a:rPr lang="sk-SK" dirty="0" smtClean="0"/>
            <a:t>BB</a:t>
          </a:r>
          <a:endParaRPr lang="sk-SK" dirty="0"/>
        </a:p>
      </dgm:t>
    </dgm:pt>
    <dgm:pt modelId="{CC569651-7C5D-47AC-A140-0F5FBA55AB42}" type="parTrans" cxnId="{75BD0AB3-F941-4805-AC75-9F3669AEB551}">
      <dgm:prSet/>
      <dgm:spPr/>
      <dgm:t>
        <a:bodyPr/>
        <a:lstStyle/>
        <a:p>
          <a:endParaRPr lang="sk-SK"/>
        </a:p>
      </dgm:t>
    </dgm:pt>
    <dgm:pt modelId="{0E54629B-D8F4-435C-B0B0-A9C6A1ACB6A5}" type="sibTrans" cxnId="{75BD0AB3-F941-4805-AC75-9F3669AEB551}">
      <dgm:prSet/>
      <dgm:spPr/>
      <dgm:t>
        <a:bodyPr/>
        <a:lstStyle/>
        <a:p>
          <a:endParaRPr lang="sk-SK"/>
        </a:p>
      </dgm:t>
    </dgm:pt>
    <dgm:pt modelId="{8BFFA236-06A4-4E58-B99F-E36EB08BFE7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 smtClean="0"/>
            <a:t>KE</a:t>
          </a:r>
          <a:endParaRPr lang="sk-SK" dirty="0"/>
        </a:p>
      </dgm:t>
    </dgm:pt>
    <dgm:pt modelId="{7DDBE5E0-C302-4240-AB3D-0518067A3D70}" type="parTrans" cxnId="{17544DB8-D8A9-414D-8480-6AA0D50D2F4C}">
      <dgm:prSet/>
      <dgm:spPr/>
      <dgm:t>
        <a:bodyPr/>
        <a:lstStyle/>
        <a:p>
          <a:endParaRPr lang="sk-SK"/>
        </a:p>
      </dgm:t>
    </dgm:pt>
    <dgm:pt modelId="{DC8A3315-217B-4E79-8142-8164EF8B3B48}" type="sibTrans" cxnId="{17544DB8-D8A9-414D-8480-6AA0D50D2F4C}">
      <dgm:prSet/>
      <dgm:spPr/>
      <dgm:t>
        <a:bodyPr/>
        <a:lstStyle/>
        <a:p>
          <a:endParaRPr lang="sk-SK"/>
        </a:p>
      </dgm:t>
    </dgm:pt>
    <dgm:pt modelId="{7A59168F-9DA4-4801-8CF0-037DBFDCD47A}" type="pres">
      <dgm:prSet presAssocID="{84E98356-93C8-48DB-980A-45693AEAA6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E67971F-E1C4-4616-82D5-1B2E2E4ED236}" type="pres">
      <dgm:prSet presAssocID="{C94C1BCD-9CAF-4327-8A45-608147378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4713E2-8224-4A89-A732-DCE7BC613A48}" type="pres">
      <dgm:prSet presAssocID="{419867CA-FDAA-4DAC-8525-B04944EDBA70}" presName="sibTrans" presStyleLbl="sibTrans2D1" presStyleIdx="0" presStyleCnt="5"/>
      <dgm:spPr/>
      <dgm:t>
        <a:bodyPr/>
        <a:lstStyle/>
        <a:p>
          <a:endParaRPr lang="sk-SK"/>
        </a:p>
      </dgm:t>
    </dgm:pt>
    <dgm:pt modelId="{8F62BF21-3855-494C-B7D8-02D8D276EB02}" type="pres">
      <dgm:prSet presAssocID="{419867CA-FDAA-4DAC-8525-B04944EDBA70}" presName="connectorText" presStyleLbl="sibTrans2D1" presStyleIdx="0" presStyleCnt="5"/>
      <dgm:spPr/>
      <dgm:t>
        <a:bodyPr/>
        <a:lstStyle/>
        <a:p>
          <a:endParaRPr lang="sk-SK"/>
        </a:p>
      </dgm:t>
    </dgm:pt>
    <dgm:pt modelId="{0987D238-0344-4E91-B88E-8DDC56F4824D}" type="pres">
      <dgm:prSet presAssocID="{7947362F-8EF0-4DDA-A1B1-5FA77FA84C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39BD498-537C-48BF-A562-C545309E4BDD}" type="pres">
      <dgm:prSet presAssocID="{79109C91-17C4-4CDE-BA73-897E9E46F277}" presName="sibTrans" presStyleLbl="sibTrans2D1" presStyleIdx="1" presStyleCnt="5"/>
      <dgm:spPr/>
      <dgm:t>
        <a:bodyPr/>
        <a:lstStyle/>
        <a:p>
          <a:endParaRPr lang="sk-SK"/>
        </a:p>
      </dgm:t>
    </dgm:pt>
    <dgm:pt modelId="{6D39D5DE-B942-4D16-AED2-1E05DC5F8C59}" type="pres">
      <dgm:prSet presAssocID="{79109C91-17C4-4CDE-BA73-897E9E46F277}" presName="connectorText" presStyleLbl="sibTrans2D1" presStyleIdx="1" presStyleCnt="5"/>
      <dgm:spPr/>
      <dgm:t>
        <a:bodyPr/>
        <a:lstStyle/>
        <a:p>
          <a:endParaRPr lang="sk-SK"/>
        </a:p>
      </dgm:t>
    </dgm:pt>
    <dgm:pt modelId="{0723881D-5601-4057-BDDF-E75695A4D8EE}" type="pres">
      <dgm:prSet presAssocID="{169FF828-95DF-4A96-A5C6-3D0D9B746F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CE51E8-8A08-463E-B8D1-392382493696}" type="pres">
      <dgm:prSet presAssocID="{3ABBA106-BED0-481B-9770-0E07E064AE4E}" presName="sibTrans" presStyleLbl="sibTrans2D1" presStyleIdx="2" presStyleCnt="5"/>
      <dgm:spPr/>
      <dgm:t>
        <a:bodyPr/>
        <a:lstStyle/>
        <a:p>
          <a:endParaRPr lang="sk-SK"/>
        </a:p>
      </dgm:t>
    </dgm:pt>
    <dgm:pt modelId="{0039A0D5-AA60-42C4-A07D-B7A4CD7ACBB1}" type="pres">
      <dgm:prSet presAssocID="{3ABBA106-BED0-481B-9770-0E07E064AE4E}" presName="connectorText" presStyleLbl="sibTrans2D1" presStyleIdx="2" presStyleCnt="5"/>
      <dgm:spPr/>
      <dgm:t>
        <a:bodyPr/>
        <a:lstStyle/>
        <a:p>
          <a:endParaRPr lang="sk-SK"/>
        </a:p>
      </dgm:t>
    </dgm:pt>
    <dgm:pt modelId="{CEF8AC1A-D186-49DF-BD19-D4DEB26D664A}" type="pres">
      <dgm:prSet presAssocID="{A6F1F75E-C91C-47D3-B059-7A0A58A911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166D2FB-025F-44BB-944B-8EDAFB00FB40}" type="pres">
      <dgm:prSet presAssocID="{0E54629B-D8F4-435C-B0B0-A9C6A1ACB6A5}" presName="sibTrans" presStyleLbl="sibTrans2D1" presStyleIdx="3" presStyleCnt="5"/>
      <dgm:spPr/>
      <dgm:t>
        <a:bodyPr/>
        <a:lstStyle/>
        <a:p>
          <a:endParaRPr lang="sk-SK"/>
        </a:p>
      </dgm:t>
    </dgm:pt>
    <dgm:pt modelId="{8571094D-2478-4207-9653-292BA05E5F93}" type="pres">
      <dgm:prSet presAssocID="{0E54629B-D8F4-435C-B0B0-A9C6A1ACB6A5}" presName="connectorText" presStyleLbl="sibTrans2D1" presStyleIdx="3" presStyleCnt="5"/>
      <dgm:spPr/>
      <dgm:t>
        <a:bodyPr/>
        <a:lstStyle/>
        <a:p>
          <a:endParaRPr lang="sk-SK"/>
        </a:p>
      </dgm:t>
    </dgm:pt>
    <dgm:pt modelId="{3EA0F20D-DADE-437C-B8D3-A1AE5EF07F99}" type="pres">
      <dgm:prSet presAssocID="{8BFFA236-06A4-4E58-B99F-E36EB08BFE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1CB6412-370A-4C17-A171-8CC5C2E4157A}" type="pres">
      <dgm:prSet presAssocID="{DC8A3315-217B-4E79-8142-8164EF8B3B48}" presName="sibTrans" presStyleLbl="sibTrans2D1" presStyleIdx="4" presStyleCnt="5"/>
      <dgm:spPr/>
      <dgm:t>
        <a:bodyPr/>
        <a:lstStyle/>
        <a:p>
          <a:endParaRPr lang="sk-SK"/>
        </a:p>
      </dgm:t>
    </dgm:pt>
    <dgm:pt modelId="{0CAD2478-624F-48FA-9ADE-F9BBD75B5B7B}" type="pres">
      <dgm:prSet presAssocID="{DC8A3315-217B-4E79-8142-8164EF8B3B48}" presName="connectorText" presStyleLbl="sibTrans2D1" presStyleIdx="4" presStyleCnt="5"/>
      <dgm:spPr/>
      <dgm:t>
        <a:bodyPr/>
        <a:lstStyle/>
        <a:p>
          <a:endParaRPr lang="sk-SK"/>
        </a:p>
      </dgm:t>
    </dgm:pt>
  </dgm:ptLst>
  <dgm:cxnLst>
    <dgm:cxn modelId="{7E62FCDA-2C07-4043-AB64-17CD77D68731}" type="presOf" srcId="{79109C91-17C4-4CDE-BA73-897E9E46F277}" destId="{6D39D5DE-B942-4D16-AED2-1E05DC5F8C59}" srcOrd="1" destOrd="0" presId="urn:microsoft.com/office/officeart/2005/8/layout/cycle2"/>
    <dgm:cxn modelId="{279F563A-BEF8-4AB6-88B4-E14F2822C3E1}" type="presOf" srcId="{A6F1F75E-C91C-47D3-B059-7A0A58A911DA}" destId="{CEF8AC1A-D186-49DF-BD19-D4DEB26D664A}" srcOrd="0" destOrd="0" presId="urn:microsoft.com/office/officeart/2005/8/layout/cycle2"/>
    <dgm:cxn modelId="{DADCA087-0B83-409A-BAE3-B83F0831188C}" type="presOf" srcId="{C94C1BCD-9CAF-4327-8A45-608147378F2B}" destId="{CE67971F-E1C4-4616-82D5-1B2E2E4ED236}" srcOrd="0" destOrd="0" presId="urn:microsoft.com/office/officeart/2005/8/layout/cycle2"/>
    <dgm:cxn modelId="{875019D2-3C4B-4B31-81DE-FD3F43A3E4FE}" type="presOf" srcId="{419867CA-FDAA-4DAC-8525-B04944EDBA70}" destId="{8B4713E2-8224-4A89-A732-DCE7BC613A48}" srcOrd="0" destOrd="0" presId="urn:microsoft.com/office/officeart/2005/8/layout/cycle2"/>
    <dgm:cxn modelId="{208024FB-7299-4AE0-9F46-5E0D5D9B3766}" type="presOf" srcId="{0E54629B-D8F4-435C-B0B0-A9C6A1ACB6A5}" destId="{6166D2FB-025F-44BB-944B-8EDAFB00FB40}" srcOrd="0" destOrd="0" presId="urn:microsoft.com/office/officeart/2005/8/layout/cycle2"/>
    <dgm:cxn modelId="{3096B8E9-46D5-44AD-B0B9-5003BB0456E2}" type="presOf" srcId="{169FF828-95DF-4A96-A5C6-3D0D9B746F1F}" destId="{0723881D-5601-4057-BDDF-E75695A4D8EE}" srcOrd="0" destOrd="0" presId="urn:microsoft.com/office/officeart/2005/8/layout/cycle2"/>
    <dgm:cxn modelId="{523B0EAE-7685-4874-8FDB-0E14B46E5E2E}" srcId="{84E98356-93C8-48DB-980A-45693AEAA63A}" destId="{C94C1BCD-9CAF-4327-8A45-608147378F2B}" srcOrd="0" destOrd="0" parTransId="{2B118CF9-E565-45C7-BE09-1B0715785628}" sibTransId="{419867CA-FDAA-4DAC-8525-B04944EDBA70}"/>
    <dgm:cxn modelId="{75BD0AB3-F941-4805-AC75-9F3669AEB551}" srcId="{84E98356-93C8-48DB-980A-45693AEAA63A}" destId="{A6F1F75E-C91C-47D3-B059-7A0A58A911DA}" srcOrd="3" destOrd="0" parTransId="{CC569651-7C5D-47AC-A140-0F5FBA55AB42}" sibTransId="{0E54629B-D8F4-435C-B0B0-A9C6A1ACB6A5}"/>
    <dgm:cxn modelId="{96EAAE4F-8769-4D08-B702-3E14A5FE740B}" type="presOf" srcId="{84E98356-93C8-48DB-980A-45693AEAA63A}" destId="{7A59168F-9DA4-4801-8CF0-037DBFDCD47A}" srcOrd="0" destOrd="0" presId="urn:microsoft.com/office/officeart/2005/8/layout/cycle2"/>
    <dgm:cxn modelId="{28D4192B-C273-41C9-8177-08DA0361262A}" type="presOf" srcId="{3ABBA106-BED0-481B-9770-0E07E064AE4E}" destId="{76CE51E8-8A08-463E-B8D1-392382493696}" srcOrd="0" destOrd="0" presId="urn:microsoft.com/office/officeart/2005/8/layout/cycle2"/>
    <dgm:cxn modelId="{17544DB8-D8A9-414D-8480-6AA0D50D2F4C}" srcId="{84E98356-93C8-48DB-980A-45693AEAA63A}" destId="{8BFFA236-06A4-4E58-B99F-E36EB08BFE77}" srcOrd="4" destOrd="0" parTransId="{7DDBE5E0-C302-4240-AB3D-0518067A3D70}" sibTransId="{DC8A3315-217B-4E79-8142-8164EF8B3B48}"/>
    <dgm:cxn modelId="{01757F6C-716E-4CAA-913D-95D789CA7C63}" type="presOf" srcId="{419867CA-FDAA-4DAC-8525-B04944EDBA70}" destId="{8F62BF21-3855-494C-B7D8-02D8D276EB02}" srcOrd="1" destOrd="0" presId="urn:microsoft.com/office/officeart/2005/8/layout/cycle2"/>
    <dgm:cxn modelId="{6EE566D4-A3EC-46B0-A061-562753C45A88}" srcId="{84E98356-93C8-48DB-980A-45693AEAA63A}" destId="{7947362F-8EF0-4DDA-A1B1-5FA77FA84C04}" srcOrd="1" destOrd="0" parTransId="{F9BED111-1A31-4DB6-897C-6E632ACB5CDA}" sibTransId="{79109C91-17C4-4CDE-BA73-897E9E46F277}"/>
    <dgm:cxn modelId="{6A418F8A-6A64-4757-A619-58C94B26E742}" type="presOf" srcId="{7947362F-8EF0-4DDA-A1B1-5FA77FA84C04}" destId="{0987D238-0344-4E91-B88E-8DDC56F4824D}" srcOrd="0" destOrd="0" presId="urn:microsoft.com/office/officeart/2005/8/layout/cycle2"/>
    <dgm:cxn modelId="{C271DF77-2F9D-4313-BAE7-00CD56D0C8CC}" srcId="{84E98356-93C8-48DB-980A-45693AEAA63A}" destId="{169FF828-95DF-4A96-A5C6-3D0D9B746F1F}" srcOrd="2" destOrd="0" parTransId="{0EBBC771-6F63-4279-A8B9-01820FABBDE8}" sibTransId="{3ABBA106-BED0-481B-9770-0E07E064AE4E}"/>
    <dgm:cxn modelId="{246AB766-639E-4597-B8D9-CC4F65E5FB40}" type="presOf" srcId="{0E54629B-D8F4-435C-B0B0-A9C6A1ACB6A5}" destId="{8571094D-2478-4207-9653-292BA05E5F93}" srcOrd="1" destOrd="0" presId="urn:microsoft.com/office/officeart/2005/8/layout/cycle2"/>
    <dgm:cxn modelId="{DA5C1227-5B28-4E8C-82B1-AA4521CA0A5F}" type="presOf" srcId="{DC8A3315-217B-4E79-8142-8164EF8B3B48}" destId="{11CB6412-370A-4C17-A171-8CC5C2E4157A}" srcOrd="0" destOrd="0" presId="urn:microsoft.com/office/officeart/2005/8/layout/cycle2"/>
    <dgm:cxn modelId="{43730192-FA26-481E-B99A-4A87E1056F26}" type="presOf" srcId="{3ABBA106-BED0-481B-9770-0E07E064AE4E}" destId="{0039A0D5-AA60-42C4-A07D-B7A4CD7ACBB1}" srcOrd="1" destOrd="0" presId="urn:microsoft.com/office/officeart/2005/8/layout/cycle2"/>
    <dgm:cxn modelId="{7C97A9B3-34B4-4F7D-B8F0-7F7D4F88F605}" type="presOf" srcId="{DC8A3315-217B-4E79-8142-8164EF8B3B48}" destId="{0CAD2478-624F-48FA-9ADE-F9BBD75B5B7B}" srcOrd="1" destOrd="0" presId="urn:microsoft.com/office/officeart/2005/8/layout/cycle2"/>
    <dgm:cxn modelId="{FD2F09BE-D02C-45C7-B5DC-11FFCF7BDD1D}" type="presOf" srcId="{79109C91-17C4-4CDE-BA73-897E9E46F277}" destId="{B39BD498-537C-48BF-A562-C545309E4BDD}" srcOrd="0" destOrd="0" presId="urn:microsoft.com/office/officeart/2005/8/layout/cycle2"/>
    <dgm:cxn modelId="{F7B84F8A-A13E-4919-AB67-06540BD4399D}" type="presOf" srcId="{8BFFA236-06A4-4E58-B99F-E36EB08BFE77}" destId="{3EA0F20D-DADE-437C-B8D3-A1AE5EF07F99}" srcOrd="0" destOrd="0" presId="urn:microsoft.com/office/officeart/2005/8/layout/cycle2"/>
    <dgm:cxn modelId="{FADC1A9A-34D1-4EC2-9B30-2E799D198886}" type="presParOf" srcId="{7A59168F-9DA4-4801-8CF0-037DBFDCD47A}" destId="{CE67971F-E1C4-4616-82D5-1B2E2E4ED236}" srcOrd="0" destOrd="0" presId="urn:microsoft.com/office/officeart/2005/8/layout/cycle2"/>
    <dgm:cxn modelId="{B8943D83-6695-4857-A081-153534D74ED5}" type="presParOf" srcId="{7A59168F-9DA4-4801-8CF0-037DBFDCD47A}" destId="{8B4713E2-8224-4A89-A732-DCE7BC613A48}" srcOrd="1" destOrd="0" presId="urn:microsoft.com/office/officeart/2005/8/layout/cycle2"/>
    <dgm:cxn modelId="{00C9717D-BED0-4726-9B8C-916B2E4D06A5}" type="presParOf" srcId="{8B4713E2-8224-4A89-A732-DCE7BC613A48}" destId="{8F62BF21-3855-494C-B7D8-02D8D276EB02}" srcOrd="0" destOrd="0" presId="urn:microsoft.com/office/officeart/2005/8/layout/cycle2"/>
    <dgm:cxn modelId="{8ABDA2B5-A3B7-457F-A876-CBCF8C5AAEB7}" type="presParOf" srcId="{7A59168F-9DA4-4801-8CF0-037DBFDCD47A}" destId="{0987D238-0344-4E91-B88E-8DDC56F4824D}" srcOrd="2" destOrd="0" presId="urn:microsoft.com/office/officeart/2005/8/layout/cycle2"/>
    <dgm:cxn modelId="{912EBE78-CADD-461A-B7FC-C67DB261B19B}" type="presParOf" srcId="{7A59168F-9DA4-4801-8CF0-037DBFDCD47A}" destId="{B39BD498-537C-48BF-A562-C545309E4BDD}" srcOrd="3" destOrd="0" presId="urn:microsoft.com/office/officeart/2005/8/layout/cycle2"/>
    <dgm:cxn modelId="{09C3396B-C681-46DB-BF09-8D5B1FC04B81}" type="presParOf" srcId="{B39BD498-537C-48BF-A562-C545309E4BDD}" destId="{6D39D5DE-B942-4D16-AED2-1E05DC5F8C59}" srcOrd="0" destOrd="0" presId="urn:microsoft.com/office/officeart/2005/8/layout/cycle2"/>
    <dgm:cxn modelId="{CA79C1B9-1813-48CD-8747-33BA1717B3E6}" type="presParOf" srcId="{7A59168F-9DA4-4801-8CF0-037DBFDCD47A}" destId="{0723881D-5601-4057-BDDF-E75695A4D8EE}" srcOrd="4" destOrd="0" presId="urn:microsoft.com/office/officeart/2005/8/layout/cycle2"/>
    <dgm:cxn modelId="{55CCEDB7-393E-44F0-B024-2FE5AB783983}" type="presParOf" srcId="{7A59168F-9DA4-4801-8CF0-037DBFDCD47A}" destId="{76CE51E8-8A08-463E-B8D1-392382493696}" srcOrd="5" destOrd="0" presId="urn:microsoft.com/office/officeart/2005/8/layout/cycle2"/>
    <dgm:cxn modelId="{F7E09FD7-AD2C-43B4-9A7A-08F1EE7612D2}" type="presParOf" srcId="{76CE51E8-8A08-463E-B8D1-392382493696}" destId="{0039A0D5-AA60-42C4-A07D-B7A4CD7ACBB1}" srcOrd="0" destOrd="0" presId="urn:microsoft.com/office/officeart/2005/8/layout/cycle2"/>
    <dgm:cxn modelId="{0E095A00-1F8C-4410-BED7-727D7C88E759}" type="presParOf" srcId="{7A59168F-9DA4-4801-8CF0-037DBFDCD47A}" destId="{CEF8AC1A-D186-49DF-BD19-D4DEB26D664A}" srcOrd="6" destOrd="0" presId="urn:microsoft.com/office/officeart/2005/8/layout/cycle2"/>
    <dgm:cxn modelId="{BE7EAA0D-A1EC-4E73-ABBC-03F457B03200}" type="presParOf" srcId="{7A59168F-9DA4-4801-8CF0-037DBFDCD47A}" destId="{6166D2FB-025F-44BB-944B-8EDAFB00FB40}" srcOrd="7" destOrd="0" presId="urn:microsoft.com/office/officeart/2005/8/layout/cycle2"/>
    <dgm:cxn modelId="{EB9A7211-8D08-40A9-8B36-EB10DE497AB1}" type="presParOf" srcId="{6166D2FB-025F-44BB-944B-8EDAFB00FB40}" destId="{8571094D-2478-4207-9653-292BA05E5F93}" srcOrd="0" destOrd="0" presId="urn:microsoft.com/office/officeart/2005/8/layout/cycle2"/>
    <dgm:cxn modelId="{620D83BB-0F38-41FF-A7D5-A30930B10C66}" type="presParOf" srcId="{7A59168F-9DA4-4801-8CF0-037DBFDCD47A}" destId="{3EA0F20D-DADE-437C-B8D3-A1AE5EF07F99}" srcOrd="8" destOrd="0" presId="urn:microsoft.com/office/officeart/2005/8/layout/cycle2"/>
    <dgm:cxn modelId="{A61FC9C9-2419-4B49-B06C-22AE100EC142}" type="presParOf" srcId="{7A59168F-9DA4-4801-8CF0-037DBFDCD47A}" destId="{11CB6412-370A-4C17-A171-8CC5C2E4157A}" srcOrd="9" destOrd="0" presId="urn:microsoft.com/office/officeart/2005/8/layout/cycle2"/>
    <dgm:cxn modelId="{41B40902-E185-4E5F-B1B0-F29ED680F53D}" type="presParOf" srcId="{11CB6412-370A-4C17-A171-8CC5C2E4157A}" destId="{0CAD2478-624F-48FA-9ADE-F9BBD75B5B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515238-4865-4B9F-9574-7303A4AAD41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BE90641-036C-4E87-A328-3262A5B08B3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sk-SK" sz="2800" b="1" dirty="0" smtClean="0"/>
            <a:t>pobyty</a:t>
          </a:r>
          <a:endParaRPr lang="sk-SK" sz="2800" b="1" dirty="0"/>
        </a:p>
      </dgm:t>
    </dgm:pt>
    <dgm:pt modelId="{275945A2-5C64-42EB-8A61-BE4C7AF10349}" type="parTrans" cxnId="{D01950E3-A37F-40C0-AD3A-5003C2A066F5}">
      <dgm:prSet/>
      <dgm:spPr/>
      <dgm:t>
        <a:bodyPr/>
        <a:lstStyle/>
        <a:p>
          <a:endParaRPr lang="sk-SK"/>
        </a:p>
      </dgm:t>
    </dgm:pt>
    <dgm:pt modelId="{9365FE6F-4B4C-4409-8826-722859127702}" type="sibTrans" cxnId="{D01950E3-A37F-40C0-AD3A-5003C2A066F5}">
      <dgm:prSet/>
      <dgm:spPr/>
      <dgm:t>
        <a:bodyPr/>
        <a:lstStyle/>
        <a:p>
          <a:endParaRPr lang="sk-SK"/>
        </a:p>
      </dgm:t>
    </dgm:pt>
    <dgm:pt modelId="{9179207C-FA13-48A6-A090-AE07C0B1643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800" b="1" dirty="0" smtClean="0"/>
            <a:t>v rámci sietí</a:t>
          </a:r>
          <a:endParaRPr lang="sk-SK" sz="2800" b="1" dirty="0"/>
        </a:p>
      </dgm:t>
    </dgm:pt>
    <dgm:pt modelId="{AA19D801-D890-4AFB-9575-45F0007B95BB}" type="parTrans" cxnId="{D75BE6A7-A886-43C6-88EA-11787596B116}">
      <dgm:prSet/>
      <dgm:spPr/>
      <dgm:t>
        <a:bodyPr/>
        <a:lstStyle/>
        <a:p>
          <a:endParaRPr lang="sk-SK"/>
        </a:p>
      </dgm:t>
    </dgm:pt>
    <dgm:pt modelId="{18862492-7C7F-4969-A845-84F6C7860C95}" type="sibTrans" cxnId="{D75BE6A7-A886-43C6-88EA-11787596B116}">
      <dgm:prSet/>
      <dgm:spPr/>
      <dgm:t>
        <a:bodyPr/>
        <a:lstStyle/>
        <a:p>
          <a:endParaRPr lang="sk-SK"/>
        </a:p>
      </dgm:t>
    </dgm:pt>
    <dgm:pt modelId="{E7F5AB90-6054-49D4-BD9F-E02E6C4C705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800" b="1" dirty="0" smtClean="0"/>
            <a:t>ako </a:t>
          </a:r>
          <a:r>
            <a:rPr lang="sk-SK" sz="2800" b="1" dirty="0" err="1" smtClean="0"/>
            <a:t>freemover</a:t>
          </a:r>
          <a:endParaRPr lang="sk-SK" sz="2800" b="1" dirty="0"/>
        </a:p>
      </dgm:t>
    </dgm:pt>
    <dgm:pt modelId="{E633B03E-E14C-41BC-BC41-E7BB18F7F09A}" type="parTrans" cxnId="{79F3244F-C844-4686-9E45-1C36DF0813CB}">
      <dgm:prSet/>
      <dgm:spPr/>
      <dgm:t>
        <a:bodyPr/>
        <a:lstStyle/>
        <a:p>
          <a:endParaRPr lang="sk-SK"/>
        </a:p>
      </dgm:t>
    </dgm:pt>
    <dgm:pt modelId="{3B4898B1-31A2-4635-AC29-217A72604B90}" type="sibTrans" cxnId="{79F3244F-C844-4686-9E45-1C36DF0813CB}">
      <dgm:prSet/>
      <dgm:spPr/>
      <dgm:t>
        <a:bodyPr/>
        <a:lstStyle/>
        <a:p>
          <a:endParaRPr lang="sk-SK"/>
        </a:p>
      </dgm:t>
    </dgm:pt>
    <dgm:pt modelId="{14BF5E35-18A7-4BEB-A8C5-17FDF3DFB06D}" type="pres">
      <dgm:prSet presAssocID="{82515238-4865-4B9F-9574-7303A4AAD4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472EFB2-29AF-4345-B983-CAECBF07FEF9}" type="pres">
      <dgm:prSet presAssocID="{82515238-4865-4B9F-9574-7303A4AAD41B}" presName="hierFlow" presStyleCnt="0"/>
      <dgm:spPr/>
    </dgm:pt>
    <dgm:pt modelId="{9566A8BD-9B69-4A23-A22E-AF20E6494B5B}" type="pres">
      <dgm:prSet presAssocID="{82515238-4865-4B9F-9574-7303A4AAD4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EA3A15-3680-45DF-A6A5-7CA3C5125AB1}" type="pres">
      <dgm:prSet presAssocID="{3BE90641-036C-4E87-A328-3262A5B08B3E}" presName="Name14" presStyleCnt="0"/>
      <dgm:spPr/>
    </dgm:pt>
    <dgm:pt modelId="{F4CCBAA9-4ADE-4D52-8524-BCD8DF7E277A}" type="pres">
      <dgm:prSet presAssocID="{3BE90641-036C-4E87-A328-3262A5B08B3E}" presName="level1Shape" presStyleLbl="node0" presStyleIdx="0" presStyleCnt="1" custScaleY="45581" custLinFactNeighborX="5744" custLinFactNeighborY="130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DB38E2F-4CAA-4884-8023-B6EEDF002AA3}" type="pres">
      <dgm:prSet presAssocID="{3BE90641-036C-4E87-A328-3262A5B08B3E}" presName="hierChild2" presStyleCnt="0"/>
      <dgm:spPr/>
    </dgm:pt>
    <dgm:pt modelId="{1AAEF663-B5F6-4CB9-B8B8-6454300F528E}" type="pres">
      <dgm:prSet presAssocID="{AA19D801-D890-4AFB-9575-45F0007B95BB}" presName="Name19" presStyleLbl="parChTrans1D2" presStyleIdx="0" presStyleCnt="2"/>
      <dgm:spPr/>
      <dgm:t>
        <a:bodyPr/>
        <a:lstStyle/>
        <a:p>
          <a:endParaRPr lang="sk-SK"/>
        </a:p>
      </dgm:t>
    </dgm:pt>
    <dgm:pt modelId="{070B08D6-A999-48D6-9483-456C8FE4A1FE}" type="pres">
      <dgm:prSet presAssocID="{9179207C-FA13-48A6-A090-AE07C0B16435}" presName="Name21" presStyleCnt="0"/>
      <dgm:spPr/>
    </dgm:pt>
    <dgm:pt modelId="{7CB7ED48-7568-4695-9C68-3A2873C2462F}" type="pres">
      <dgm:prSet presAssocID="{9179207C-FA13-48A6-A090-AE07C0B16435}" presName="level2Shape" presStyleLbl="node2" presStyleIdx="0" presStyleCnt="2" custScaleY="76963" custLinFactNeighborX="4793" custLinFactNeighborY="-661"/>
      <dgm:spPr/>
      <dgm:t>
        <a:bodyPr/>
        <a:lstStyle/>
        <a:p>
          <a:endParaRPr lang="sk-SK"/>
        </a:p>
      </dgm:t>
    </dgm:pt>
    <dgm:pt modelId="{2931534F-497D-4B0C-81A7-0ED0C34BBBD5}" type="pres">
      <dgm:prSet presAssocID="{9179207C-FA13-48A6-A090-AE07C0B16435}" presName="hierChild3" presStyleCnt="0"/>
      <dgm:spPr/>
    </dgm:pt>
    <dgm:pt modelId="{DCDAE15D-69AB-4A62-AE0F-27C7F186A61C}" type="pres">
      <dgm:prSet presAssocID="{E633B03E-E14C-41BC-BC41-E7BB18F7F09A}" presName="Name19" presStyleLbl="parChTrans1D2" presStyleIdx="1" presStyleCnt="2"/>
      <dgm:spPr/>
      <dgm:t>
        <a:bodyPr/>
        <a:lstStyle/>
        <a:p>
          <a:endParaRPr lang="sk-SK"/>
        </a:p>
      </dgm:t>
    </dgm:pt>
    <dgm:pt modelId="{FA5C7595-1E98-4119-8F6F-1FB6CF387A02}" type="pres">
      <dgm:prSet presAssocID="{E7F5AB90-6054-49D4-BD9F-E02E6C4C7053}" presName="Name21" presStyleCnt="0"/>
      <dgm:spPr/>
    </dgm:pt>
    <dgm:pt modelId="{956F8EE2-490D-4FBB-B0A3-92E2B2A90484}" type="pres">
      <dgm:prSet presAssocID="{E7F5AB90-6054-49D4-BD9F-E02E6C4C7053}" presName="level2Shape" presStyleLbl="node2" presStyleIdx="1" presStyleCnt="2" custScaleY="77645" custLinFactNeighborX="4924" custLinFactNeighborY="-661"/>
      <dgm:spPr/>
      <dgm:t>
        <a:bodyPr/>
        <a:lstStyle/>
        <a:p>
          <a:endParaRPr lang="sk-SK"/>
        </a:p>
      </dgm:t>
    </dgm:pt>
    <dgm:pt modelId="{A602FE5D-98B6-4E0B-BF88-2E791630E7E7}" type="pres">
      <dgm:prSet presAssocID="{E7F5AB90-6054-49D4-BD9F-E02E6C4C7053}" presName="hierChild3" presStyleCnt="0"/>
      <dgm:spPr/>
    </dgm:pt>
    <dgm:pt modelId="{7F67F08E-EE15-4ECE-902E-7DAAC177D62B}" type="pres">
      <dgm:prSet presAssocID="{82515238-4865-4B9F-9574-7303A4AAD41B}" presName="bgShapesFlow" presStyleCnt="0"/>
      <dgm:spPr/>
    </dgm:pt>
  </dgm:ptLst>
  <dgm:cxnLst>
    <dgm:cxn modelId="{38464BA9-ABB6-4769-BDCE-8E15D34F85EB}" type="presOf" srcId="{AA19D801-D890-4AFB-9575-45F0007B95BB}" destId="{1AAEF663-B5F6-4CB9-B8B8-6454300F528E}" srcOrd="0" destOrd="0" presId="urn:microsoft.com/office/officeart/2005/8/layout/hierarchy6"/>
    <dgm:cxn modelId="{E7A10726-F252-4923-8B1E-54995940BE4D}" type="presOf" srcId="{82515238-4865-4B9F-9574-7303A4AAD41B}" destId="{14BF5E35-18A7-4BEB-A8C5-17FDF3DFB06D}" srcOrd="0" destOrd="0" presId="urn:microsoft.com/office/officeart/2005/8/layout/hierarchy6"/>
    <dgm:cxn modelId="{900F858E-861D-4F09-A932-7B6BE32DA828}" type="presOf" srcId="{3BE90641-036C-4E87-A328-3262A5B08B3E}" destId="{F4CCBAA9-4ADE-4D52-8524-BCD8DF7E277A}" srcOrd="0" destOrd="0" presId="urn:microsoft.com/office/officeart/2005/8/layout/hierarchy6"/>
    <dgm:cxn modelId="{79F3244F-C844-4686-9E45-1C36DF0813CB}" srcId="{3BE90641-036C-4E87-A328-3262A5B08B3E}" destId="{E7F5AB90-6054-49D4-BD9F-E02E6C4C7053}" srcOrd="1" destOrd="0" parTransId="{E633B03E-E14C-41BC-BC41-E7BB18F7F09A}" sibTransId="{3B4898B1-31A2-4635-AC29-217A72604B90}"/>
    <dgm:cxn modelId="{6FBCDA73-A361-4FF7-8AD1-BBF6C4675B6A}" type="presOf" srcId="{E633B03E-E14C-41BC-BC41-E7BB18F7F09A}" destId="{DCDAE15D-69AB-4A62-AE0F-27C7F186A61C}" srcOrd="0" destOrd="0" presId="urn:microsoft.com/office/officeart/2005/8/layout/hierarchy6"/>
    <dgm:cxn modelId="{C30E04AC-7213-4917-8F69-711703A1966C}" type="presOf" srcId="{E7F5AB90-6054-49D4-BD9F-E02E6C4C7053}" destId="{956F8EE2-490D-4FBB-B0A3-92E2B2A90484}" srcOrd="0" destOrd="0" presId="urn:microsoft.com/office/officeart/2005/8/layout/hierarchy6"/>
    <dgm:cxn modelId="{D75BE6A7-A886-43C6-88EA-11787596B116}" srcId="{3BE90641-036C-4E87-A328-3262A5B08B3E}" destId="{9179207C-FA13-48A6-A090-AE07C0B16435}" srcOrd="0" destOrd="0" parTransId="{AA19D801-D890-4AFB-9575-45F0007B95BB}" sibTransId="{18862492-7C7F-4969-A845-84F6C7860C95}"/>
    <dgm:cxn modelId="{D01950E3-A37F-40C0-AD3A-5003C2A066F5}" srcId="{82515238-4865-4B9F-9574-7303A4AAD41B}" destId="{3BE90641-036C-4E87-A328-3262A5B08B3E}" srcOrd="0" destOrd="0" parTransId="{275945A2-5C64-42EB-8A61-BE4C7AF10349}" sibTransId="{9365FE6F-4B4C-4409-8826-722859127702}"/>
    <dgm:cxn modelId="{AE326958-4ED9-4611-B082-A7110EEB44F9}" type="presOf" srcId="{9179207C-FA13-48A6-A090-AE07C0B16435}" destId="{7CB7ED48-7568-4695-9C68-3A2873C2462F}" srcOrd="0" destOrd="0" presId="urn:microsoft.com/office/officeart/2005/8/layout/hierarchy6"/>
    <dgm:cxn modelId="{258F5088-097E-40B7-9342-FB462B7AFA1F}" type="presParOf" srcId="{14BF5E35-18A7-4BEB-A8C5-17FDF3DFB06D}" destId="{B472EFB2-29AF-4345-B983-CAECBF07FEF9}" srcOrd="0" destOrd="0" presId="urn:microsoft.com/office/officeart/2005/8/layout/hierarchy6"/>
    <dgm:cxn modelId="{FB936DC5-5ACA-4C62-816E-41D5882DF7BC}" type="presParOf" srcId="{B472EFB2-29AF-4345-B983-CAECBF07FEF9}" destId="{9566A8BD-9B69-4A23-A22E-AF20E6494B5B}" srcOrd="0" destOrd="0" presId="urn:microsoft.com/office/officeart/2005/8/layout/hierarchy6"/>
    <dgm:cxn modelId="{DCFC44EB-ABA3-4A2B-A437-CBA38F0FB3B2}" type="presParOf" srcId="{9566A8BD-9B69-4A23-A22E-AF20E6494B5B}" destId="{C0EA3A15-3680-45DF-A6A5-7CA3C5125AB1}" srcOrd="0" destOrd="0" presId="urn:microsoft.com/office/officeart/2005/8/layout/hierarchy6"/>
    <dgm:cxn modelId="{EEBB21A6-A1EF-478E-B0C8-BE47BE2A3D29}" type="presParOf" srcId="{C0EA3A15-3680-45DF-A6A5-7CA3C5125AB1}" destId="{F4CCBAA9-4ADE-4D52-8524-BCD8DF7E277A}" srcOrd="0" destOrd="0" presId="urn:microsoft.com/office/officeart/2005/8/layout/hierarchy6"/>
    <dgm:cxn modelId="{22C2F7C9-9968-4DA9-942F-DA2AE077AB3F}" type="presParOf" srcId="{C0EA3A15-3680-45DF-A6A5-7CA3C5125AB1}" destId="{FDB38E2F-4CAA-4884-8023-B6EEDF002AA3}" srcOrd="1" destOrd="0" presId="urn:microsoft.com/office/officeart/2005/8/layout/hierarchy6"/>
    <dgm:cxn modelId="{16149CB2-3D16-4DCC-BA70-C44D53EBE126}" type="presParOf" srcId="{FDB38E2F-4CAA-4884-8023-B6EEDF002AA3}" destId="{1AAEF663-B5F6-4CB9-B8B8-6454300F528E}" srcOrd="0" destOrd="0" presId="urn:microsoft.com/office/officeart/2005/8/layout/hierarchy6"/>
    <dgm:cxn modelId="{EBEFA8A4-23A9-4D34-B9F2-8FEE2EEA4476}" type="presParOf" srcId="{FDB38E2F-4CAA-4884-8023-B6EEDF002AA3}" destId="{070B08D6-A999-48D6-9483-456C8FE4A1FE}" srcOrd="1" destOrd="0" presId="urn:microsoft.com/office/officeart/2005/8/layout/hierarchy6"/>
    <dgm:cxn modelId="{DACC11DF-1FD5-4A7B-B24F-71CA938288ED}" type="presParOf" srcId="{070B08D6-A999-48D6-9483-456C8FE4A1FE}" destId="{7CB7ED48-7568-4695-9C68-3A2873C2462F}" srcOrd="0" destOrd="0" presId="urn:microsoft.com/office/officeart/2005/8/layout/hierarchy6"/>
    <dgm:cxn modelId="{EC410AC3-F289-4279-9B85-EDDE7968BC92}" type="presParOf" srcId="{070B08D6-A999-48D6-9483-456C8FE4A1FE}" destId="{2931534F-497D-4B0C-81A7-0ED0C34BBBD5}" srcOrd="1" destOrd="0" presId="urn:microsoft.com/office/officeart/2005/8/layout/hierarchy6"/>
    <dgm:cxn modelId="{B8DCD580-BD96-459D-9179-76EB629084E2}" type="presParOf" srcId="{FDB38E2F-4CAA-4884-8023-B6EEDF002AA3}" destId="{DCDAE15D-69AB-4A62-AE0F-27C7F186A61C}" srcOrd="2" destOrd="0" presId="urn:microsoft.com/office/officeart/2005/8/layout/hierarchy6"/>
    <dgm:cxn modelId="{89D0D784-3CE2-4EA4-A4DC-DA3E6CDFF450}" type="presParOf" srcId="{FDB38E2F-4CAA-4884-8023-B6EEDF002AA3}" destId="{FA5C7595-1E98-4119-8F6F-1FB6CF387A02}" srcOrd="3" destOrd="0" presId="urn:microsoft.com/office/officeart/2005/8/layout/hierarchy6"/>
    <dgm:cxn modelId="{290A3D9A-0239-4F3C-B47E-0EC4DFD7ED97}" type="presParOf" srcId="{FA5C7595-1E98-4119-8F6F-1FB6CF387A02}" destId="{956F8EE2-490D-4FBB-B0A3-92E2B2A90484}" srcOrd="0" destOrd="0" presId="urn:microsoft.com/office/officeart/2005/8/layout/hierarchy6"/>
    <dgm:cxn modelId="{50CAAC86-2AD4-4230-835A-558235A32C7D}" type="presParOf" srcId="{FA5C7595-1E98-4119-8F6F-1FB6CF387A02}" destId="{A602FE5D-98B6-4E0B-BF88-2E791630E7E7}" srcOrd="1" destOrd="0" presId="urn:microsoft.com/office/officeart/2005/8/layout/hierarchy6"/>
    <dgm:cxn modelId="{C220777A-615B-4310-B031-2782B56AC984}" type="presParOf" srcId="{14BF5E35-18A7-4BEB-A8C5-17FDF3DFB06D}" destId="{7F67F08E-EE15-4ECE-902E-7DAAC177D62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8FB9F2-713A-4599-9631-DAA5E0EA3C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F09DD17-D7B3-4E87-8F66-FD095EBFC38D}">
      <dgm:prSet phldrT="[Text]" custT="1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k-SK" sz="2600" b="1" dirty="0" smtClean="0">
              <a:solidFill>
                <a:schemeClr val="bg1"/>
              </a:solidFill>
            </a:rPr>
            <a:t>siete škôl</a:t>
          </a:r>
          <a:r>
            <a:rPr lang="sk-SK" sz="2600" dirty="0" smtClean="0">
              <a:solidFill>
                <a:schemeClr val="bg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600" dirty="0" smtClean="0">
              <a:solidFill>
                <a:schemeClr val="tx1"/>
              </a:solidFill>
            </a:rPr>
            <a:t> </a:t>
          </a: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min. tri</a:t>
          </a:r>
          <a:r>
            <a:rPr lang="sk-SK" sz="2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VŠ (fakulty/katedry) </a:t>
          </a:r>
          <a:b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z rôznych </a:t>
          </a:r>
          <a:r>
            <a:rPr lang="sk-SK" sz="2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členských krajín </a:t>
          </a: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programu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sk-SK" sz="26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600" dirty="0" smtClean="0">
              <a:solidFill>
                <a:schemeClr val="bg1"/>
              </a:solidFill>
            </a:rPr>
            <a:t>uzávierka na nové siete: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600" dirty="0" smtClean="0">
              <a:solidFill>
                <a:schemeClr val="bg1"/>
              </a:solidFill>
            </a:rPr>
            <a:t>15. január</a:t>
          </a:r>
          <a:endParaRPr lang="sk-SK" sz="2600" dirty="0">
            <a:solidFill>
              <a:schemeClr val="bg1"/>
            </a:solidFill>
          </a:endParaRPr>
        </a:p>
      </dgm:t>
    </dgm:pt>
    <dgm:pt modelId="{D10626B8-E666-4D57-9518-272CC127EFB9}" type="parTrans" cxnId="{E388F487-F803-4F03-8C09-5B8B652AAA99}">
      <dgm:prSet/>
      <dgm:spPr/>
      <dgm:t>
        <a:bodyPr/>
        <a:lstStyle/>
        <a:p>
          <a:endParaRPr lang="sk-SK"/>
        </a:p>
      </dgm:t>
    </dgm:pt>
    <dgm:pt modelId="{4DC7BE3D-F379-4B4C-B944-BB6F0B462950}" type="sibTrans" cxnId="{E388F487-F803-4F03-8C09-5B8B652AAA99}">
      <dgm:prSet/>
      <dgm:spPr/>
      <dgm:t>
        <a:bodyPr/>
        <a:lstStyle/>
        <a:p>
          <a:endParaRPr lang="sk-SK"/>
        </a:p>
      </dgm:t>
    </dgm:pt>
    <dgm:pt modelId="{9B149720-83F3-4935-B54B-179606EFA30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600" b="1" dirty="0" smtClean="0">
              <a:solidFill>
                <a:schemeClr val="bg1"/>
              </a:solidFill>
            </a:rPr>
            <a:t>štipendijné/ prednáškové pobyty</a:t>
          </a:r>
          <a:r>
            <a:rPr lang="sk-SK" sz="2600" dirty="0" smtClean="0">
              <a:solidFill>
                <a:schemeClr val="tx1"/>
              </a:solidFill>
            </a:rPr>
            <a:t> </a:t>
          </a:r>
          <a:br>
            <a:rPr lang="sk-SK" sz="2600" dirty="0" smtClean="0">
              <a:solidFill>
                <a:schemeClr val="tx1"/>
              </a:solidFill>
            </a:rPr>
          </a:b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študentov, doktorandov </a:t>
          </a:r>
          <a:b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a učiteľov</a:t>
          </a:r>
          <a:endParaRPr lang="sk-SK" sz="2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F0E15D-A94A-48B8-A277-E93CC36A802D}" type="parTrans" cxnId="{125505FF-FA3C-44C1-BCFD-CA9D65CFD5B5}">
      <dgm:prSet/>
      <dgm:spPr/>
      <dgm:t>
        <a:bodyPr/>
        <a:lstStyle/>
        <a:p>
          <a:endParaRPr lang="sk-SK"/>
        </a:p>
      </dgm:t>
    </dgm:pt>
    <dgm:pt modelId="{04A2FF57-BC45-4792-A876-EE695F3E33F0}" type="sibTrans" cxnId="{125505FF-FA3C-44C1-BCFD-CA9D65CFD5B5}">
      <dgm:prSet/>
      <dgm:spPr/>
      <dgm:t>
        <a:bodyPr/>
        <a:lstStyle/>
        <a:p>
          <a:endParaRPr lang="sk-SK"/>
        </a:p>
      </dgm:t>
    </dgm:pt>
    <dgm:pt modelId="{C2E63402-D7EE-4106-B279-D990F97A93E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sk-SK" sz="2600" b="1" dirty="0" smtClean="0">
              <a:solidFill>
                <a:schemeClr val="bg1"/>
              </a:solidFill>
            </a:rPr>
            <a:t>exkurzie a intenzívne kurzy </a:t>
          </a:r>
          <a:r>
            <a:rPr lang="sk-SK" sz="2600" dirty="0" smtClean="0">
              <a:solidFill>
                <a:schemeClr val="bg1"/>
              </a:solidFill>
            </a:rPr>
            <a:t/>
          </a:r>
          <a:br>
            <a:rPr lang="sk-SK" sz="2600" dirty="0" smtClean="0">
              <a:solidFill>
                <a:schemeClr val="bg1"/>
              </a:solidFill>
            </a:rPr>
          </a:br>
          <a:r>
            <a:rPr lang="sk-SK" sz="2600" dirty="0" smtClean="0">
              <a:solidFill>
                <a:schemeClr val="tx1">
                  <a:lumMod val="85000"/>
                  <a:lumOff val="15000"/>
                </a:schemeClr>
              </a:solidFill>
            </a:rPr>
            <a:t>v rámci schválených sietí</a:t>
          </a:r>
          <a:endParaRPr lang="sk-SK" sz="2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EED63E-285E-4C27-8D81-9F35FC4F1D3A}" type="parTrans" cxnId="{8249ABDD-A09A-497B-8DF4-95DE26F1C140}">
      <dgm:prSet/>
      <dgm:spPr/>
      <dgm:t>
        <a:bodyPr/>
        <a:lstStyle/>
        <a:p>
          <a:endParaRPr lang="sk-SK"/>
        </a:p>
      </dgm:t>
    </dgm:pt>
    <dgm:pt modelId="{832FBBA2-CC76-4B1F-A5DC-1B8D0484299D}" type="sibTrans" cxnId="{8249ABDD-A09A-497B-8DF4-95DE26F1C140}">
      <dgm:prSet/>
      <dgm:spPr/>
      <dgm:t>
        <a:bodyPr/>
        <a:lstStyle/>
        <a:p>
          <a:endParaRPr lang="sk-SK"/>
        </a:p>
      </dgm:t>
    </dgm:pt>
    <dgm:pt modelId="{7C7E472A-80DE-4A51-B8AE-0E2D04E6C4C3}" type="pres">
      <dgm:prSet presAssocID="{AD8FB9F2-713A-4599-9631-DAA5E0EA3C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43E19B1-27B0-482B-902A-126B323E07BA}" type="pres">
      <dgm:prSet presAssocID="{EF09DD17-D7B3-4E87-8F66-FD095EBFC38D}" presName="root1" presStyleCnt="0"/>
      <dgm:spPr/>
    </dgm:pt>
    <dgm:pt modelId="{F3B6BFDF-962B-4DEF-9F63-5ED8A0106C6E}" type="pres">
      <dgm:prSet presAssocID="{EF09DD17-D7B3-4E87-8F66-FD095EBFC38D}" presName="LevelOneTextNode" presStyleLbl="node0" presStyleIdx="0" presStyleCnt="1" custScaleX="140435" custScaleY="34715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B27B29-7FE9-435E-9002-04858C96AFBC}" type="pres">
      <dgm:prSet presAssocID="{EF09DD17-D7B3-4E87-8F66-FD095EBFC38D}" presName="level2hierChild" presStyleCnt="0"/>
      <dgm:spPr/>
    </dgm:pt>
    <dgm:pt modelId="{F3E01624-FBBA-4144-8DE9-C22979527692}" type="pres">
      <dgm:prSet presAssocID="{54F0E15D-A94A-48B8-A277-E93CC36A802D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194A2364-03C4-488B-81E8-0F96BDA60762}" type="pres">
      <dgm:prSet presAssocID="{54F0E15D-A94A-48B8-A277-E93CC36A802D}" presName="connTx" presStyleLbl="parChTrans1D2" presStyleIdx="0" presStyleCnt="2"/>
      <dgm:spPr/>
      <dgm:t>
        <a:bodyPr/>
        <a:lstStyle/>
        <a:p>
          <a:endParaRPr lang="sk-SK"/>
        </a:p>
      </dgm:t>
    </dgm:pt>
    <dgm:pt modelId="{E0F84130-0F1D-4866-A8D0-76988CB97B6B}" type="pres">
      <dgm:prSet presAssocID="{9B149720-83F3-4935-B54B-179606EFA301}" presName="root2" presStyleCnt="0"/>
      <dgm:spPr/>
    </dgm:pt>
    <dgm:pt modelId="{55FE7F15-9E76-4BD8-AE61-0F4A2817458E}" type="pres">
      <dgm:prSet presAssocID="{9B149720-83F3-4935-B54B-179606EFA301}" presName="LevelTwoTextNode" presStyleLbl="node2" presStyleIdx="0" presStyleCnt="2" custScaleX="115723" custScaleY="20776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80B1E45-1572-49FF-819B-CD973DC469DF}" type="pres">
      <dgm:prSet presAssocID="{9B149720-83F3-4935-B54B-179606EFA301}" presName="level3hierChild" presStyleCnt="0"/>
      <dgm:spPr/>
    </dgm:pt>
    <dgm:pt modelId="{A766EBFC-EF6A-4035-AFBD-7B9931921112}" type="pres">
      <dgm:prSet presAssocID="{E1EED63E-285E-4C27-8D81-9F35FC4F1D3A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8628B86A-C60A-4DF2-994B-98D45DCE80B5}" type="pres">
      <dgm:prSet presAssocID="{E1EED63E-285E-4C27-8D81-9F35FC4F1D3A}" presName="connTx" presStyleLbl="parChTrans1D2" presStyleIdx="1" presStyleCnt="2"/>
      <dgm:spPr/>
      <dgm:t>
        <a:bodyPr/>
        <a:lstStyle/>
        <a:p>
          <a:endParaRPr lang="sk-SK"/>
        </a:p>
      </dgm:t>
    </dgm:pt>
    <dgm:pt modelId="{E434EBA0-AE4F-4796-AC37-2946FD33E4E4}" type="pres">
      <dgm:prSet presAssocID="{C2E63402-D7EE-4106-B279-D990F97A93E7}" presName="root2" presStyleCnt="0"/>
      <dgm:spPr/>
    </dgm:pt>
    <dgm:pt modelId="{DA94E93D-695F-4970-8EEC-E76F7AF23ECD}" type="pres">
      <dgm:prSet presAssocID="{C2E63402-D7EE-4106-B279-D990F97A93E7}" presName="LevelTwoTextNode" presStyleLbl="node2" presStyleIdx="1" presStyleCnt="2" custScaleX="117241" custScaleY="15578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9CA8D1-5EFE-46AA-A958-50AD5E2BD6FA}" type="pres">
      <dgm:prSet presAssocID="{C2E63402-D7EE-4106-B279-D990F97A93E7}" presName="level3hierChild" presStyleCnt="0"/>
      <dgm:spPr/>
    </dgm:pt>
  </dgm:ptLst>
  <dgm:cxnLst>
    <dgm:cxn modelId="{AA48AAD3-BE2C-47EB-9945-7E69898C09AD}" type="presOf" srcId="{9B149720-83F3-4935-B54B-179606EFA301}" destId="{55FE7F15-9E76-4BD8-AE61-0F4A2817458E}" srcOrd="0" destOrd="0" presId="urn:microsoft.com/office/officeart/2005/8/layout/hierarchy2"/>
    <dgm:cxn modelId="{B99CABD7-2E32-40A9-90CE-4D95786D22E2}" type="presOf" srcId="{54F0E15D-A94A-48B8-A277-E93CC36A802D}" destId="{194A2364-03C4-488B-81E8-0F96BDA60762}" srcOrd="1" destOrd="0" presId="urn:microsoft.com/office/officeart/2005/8/layout/hierarchy2"/>
    <dgm:cxn modelId="{6B392AF8-7FBC-4CBC-83AD-2B628B7C2574}" type="presOf" srcId="{E1EED63E-285E-4C27-8D81-9F35FC4F1D3A}" destId="{A766EBFC-EF6A-4035-AFBD-7B9931921112}" srcOrd="0" destOrd="0" presId="urn:microsoft.com/office/officeart/2005/8/layout/hierarchy2"/>
    <dgm:cxn modelId="{E388F487-F803-4F03-8C09-5B8B652AAA99}" srcId="{AD8FB9F2-713A-4599-9631-DAA5E0EA3C5D}" destId="{EF09DD17-D7B3-4E87-8F66-FD095EBFC38D}" srcOrd="0" destOrd="0" parTransId="{D10626B8-E666-4D57-9518-272CC127EFB9}" sibTransId="{4DC7BE3D-F379-4B4C-B944-BB6F0B462950}"/>
    <dgm:cxn modelId="{DA4D263C-E80F-4115-9572-72906B7A36B5}" type="presOf" srcId="{54F0E15D-A94A-48B8-A277-E93CC36A802D}" destId="{F3E01624-FBBA-4144-8DE9-C22979527692}" srcOrd="0" destOrd="0" presId="urn:microsoft.com/office/officeart/2005/8/layout/hierarchy2"/>
    <dgm:cxn modelId="{125505FF-FA3C-44C1-BCFD-CA9D65CFD5B5}" srcId="{EF09DD17-D7B3-4E87-8F66-FD095EBFC38D}" destId="{9B149720-83F3-4935-B54B-179606EFA301}" srcOrd="0" destOrd="0" parTransId="{54F0E15D-A94A-48B8-A277-E93CC36A802D}" sibTransId="{04A2FF57-BC45-4792-A876-EE695F3E33F0}"/>
    <dgm:cxn modelId="{82836531-D874-42AC-8BFF-99784DADDFD4}" type="presOf" srcId="{EF09DD17-D7B3-4E87-8F66-FD095EBFC38D}" destId="{F3B6BFDF-962B-4DEF-9F63-5ED8A0106C6E}" srcOrd="0" destOrd="0" presId="urn:microsoft.com/office/officeart/2005/8/layout/hierarchy2"/>
    <dgm:cxn modelId="{16533CA0-C409-4F2B-AFC3-4D3673E787BC}" type="presOf" srcId="{E1EED63E-285E-4C27-8D81-9F35FC4F1D3A}" destId="{8628B86A-C60A-4DF2-994B-98D45DCE80B5}" srcOrd="1" destOrd="0" presId="urn:microsoft.com/office/officeart/2005/8/layout/hierarchy2"/>
    <dgm:cxn modelId="{D630DC5D-E42A-439F-998D-C96E3637B7DA}" type="presOf" srcId="{C2E63402-D7EE-4106-B279-D990F97A93E7}" destId="{DA94E93D-695F-4970-8EEC-E76F7AF23ECD}" srcOrd="0" destOrd="0" presId="urn:microsoft.com/office/officeart/2005/8/layout/hierarchy2"/>
    <dgm:cxn modelId="{A2E739D4-35E1-46D8-8CCA-4D1663D9CCFC}" type="presOf" srcId="{AD8FB9F2-713A-4599-9631-DAA5E0EA3C5D}" destId="{7C7E472A-80DE-4A51-B8AE-0E2D04E6C4C3}" srcOrd="0" destOrd="0" presId="urn:microsoft.com/office/officeart/2005/8/layout/hierarchy2"/>
    <dgm:cxn modelId="{8249ABDD-A09A-497B-8DF4-95DE26F1C140}" srcId="{EF09DD17-D7B3-4E87-8F66-FD095EBFC38D}" destId="{C2E63402-D7EE-4106-B279-D990F97A93E7}" srcOrd="1" destOrd="0" parTransId="{E1EED63E-285E-4C27-8D81-9F35FC4F1D3A}" sibTransId="{832FBBA2-CC76-4B1F-A5DC-1B8D0484299D}"/>
    <dgm:cxn modelId="{836708E4-B205-4642-A156-B857E2989467}" type="presParOf" srcId="{7C7E472A-80DE-4A51-B8AE-0E2D04E6C4C3}" destId="{443E19B1-27B0-482B-902A-126B323E07BA}" srcOrd="0" destOrd="0" presId="urn:microsoft.com/office/officeart/2005/8/layout/hierarchy2"/>
    <dgm:cxn modelId="{78CF13B2-5B2A-43DD-A353-B26163BC6AEF}" type="presParOf" srcId="{443E19B1-27B0-482B-902A-126B323E07BA}" destId="{F3B6BFDF-962B-4DEF-9F63-5ED8A0106C6E}" srcOrd="0" destOrd="0" presId="urn:microsoft.com/office/officeart/2005/8/layout/hierarchy2"/>
    <dgm:cxn modelId="{17011197-A65D-421D-92CF-391D7A486DFA}" type="presParOf" srcId="{443E19B1-27B0-482B-902A-126B323E07BA}" destId="{B1B27B29-7FE9-435E-9002-04858C96AFBC}" srcOrd="1" destOrd="0" presId="urn:microsoft.com/office/officeart/2005/8/layout/hierarchy2"/>
    <dgm:cxn modelId="{88EE25DD-9D1C-4844-AFC9-93E875CC5277}" type="presParOf" srcId="{B1B27B29-7FE9-435E-9002-04858C96AFBC}" destId="{F3E01624-FBBA-4144-8DE9-C22979527692}" srcOrd="0" destOrd="0" presId="urn:microsoft.com/office/officeart/2005/8/layout/hierarchy2"/>
    <dgm:cxn modelId="{93C22F42-772A-4602-B983-40C54F28E13E}" type="presParOf" srcId="{F3E01624-FBBA-4144-8DE9-C22979527692}" destId="{194A2364-03C4-488B-81E8-0F96BDA60762}" srcOrd="0" destOrd="0" presId="urn:microsoft.com/office/officeart/2005/8/layout/hierarchy2"/>
    <dgm:cxn modelId="{7F65853F-377E-42B5-B822-CBA4AC72DD03}" type="presParOf" srcId="{B1B27B29-7FE9-435E-9002-04858C96AFBC}" destId="{E0F84130-0F1D-4866-A8D0-76988CB97B6B}" srcOrd="1" destOrd="0" presId="urn:microsoft.com/office/officeart/2005/8/layout/hierarchy2"/>
    <dgm:cxn modelId="{10A9D2CE-DDA3-48C8-9BAD-5BE95CAE27CD}" type="presParOf" srcId="{E0F84130-0F1D-4866-A8D0-76988CB97B6B}" destId="{55FE7F15-9E76-4BD8-AE61-0F4A2817458E}" srcOrd="0" destOrd="0" presId="urn:microsoft.com/office/officeart/2005/8/layout/hierarchy2"/>
    <dgm:cxn modelId="{275651E8-DAC6-4C7E-8DC9-690D086ED30F}" type="presParOf" srcId="{E0F84130-0F1D-4866-A8D0-76988CB97B6B}" destId="{080B1E45-1572-49FF-819B-CD973DC469DF}" srcOrd="1" destOrd="0" presId="urn:microsoft.com/office/officeart/2005/8/layout/hierarchy2"/>
    <dgm:cxn modelId="{722C00DB-54BF-40A4-9646-8BAC585191CC}" type="presParOf" srcId="{B1B27B29-7FE9-435E-9002-04858C96AFBC}" destId="{A766EBFC-EF6A-4035-AFBD-7B9931921112}" srcOrd="2" destOrd="0" presId="urn:microsoft.com/office/officeart/2005/8/layout/hierarchy2"/>
    <dgm:cxn modelId="{3EB63A4B-7F4D-4B01-A2BB-9F7CE070F2C1}" type="presParOf" srcId="{A766EBFC-EF6A-4035-AFBD-7B9931921112}" destId="{8628B86A-C60A-4DF2-994B-98D45DCE80B5}" srcOrd="0" destOrd="0" presId="urn:microsoft.com/office/officeart/2005/8/layout/hierarchy2"/>
    <dgm:cxn modelId="{509C30FF-B4A3-424C-BE1A-92B364BEEBF8}" type="presParOf" srcId="{B1B27B29-7FE9-435E-9002-04858C96AFBC}" destId="{E434EBA0-AE4F-4796-AC37-2946FD33E4E4}" srcOrd="3" destOrd="0" presId="urn:microsoft.com/office/officeart/2005/8/layout/hierarchy2"/>
    <dgm:cxn modelId="{12C25845-8279-432A-8546-36C97B833E10}" type="presParOf" srcId="{E434EBA0-AE4F-4796-AC37-2946FD33E4E4}" destId="{DA94E93D-695F-4970-8EEC-E76F7AF23ECD}" srcOrd="0" destOrd="0" presId="urn:microsoft.com/office/officeart/2005/8/layout/hierarchy2"/>
    <dgm:cxn modelId="{FE332D61-5F3F-4943-A481-8C3455FEE096}" type="presParOf" srcId="{E434EBA0-AE4F-4796-AC37-2946FD33E4E4}" destId="{D49CA8D1-5EFE-46AA-A958-50AD5E2BD6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8FB9F2-713A-4599-9631-DAA5E0EA3C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F09DD17-D7B3-4E87-8F66-FD095EBFC38D}">
      <dgm:prSet phldrT="[Text]" custT="1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k-SK" sz="2600" b="1" dirty="0" smtClean="0">
              <a:solidFill>
                <a:schemeClr val="bg1"/>
              </a:solidFill>
            </a:rPr>
            <a:t>študenti a</a:t>
          </a:r>
          <a:br>
            <a:rPr lang="sk-SK" sz="2600" b="1" dirty="0" smtClean="0">
              <a:solidFill>
                <a:schemeClr val="bg1"/>
              </a:solidFill>
            </a:rPr>
          </a:br>
          <a:r>
            <a:rPr lang="sk-SK" sz="2600" b="1" dirty="0" smtClean="0">
              <a:solidFill>
                <a:schemeClr val="bg1"/>
              </a:solidFill>
            </a:rPr>
            <a:t>doktorandi</a:t>
          </a:r>
          <a:endParaRPr lang="sk-SK" sz="2600" dirty="0">
            <a:solidFill>
              <a:schemeClr val="tx1"/>
            </a:solidFill>
          </a:endParaRPr>
        </a:p>
      </dgm:t>
    </dgm:pt>
    <dgm:pt modelId="{D10626B8-E666-4D57-9518-272CC127EFB9}" type="parTrans" cxnId="{E388F487-F803-4F03-8C09-5B8B652AAA99}">
      <dgm:prSet/>
      <dgm:spPr/>
      <dgm:t>
        <a:bodyPr/>
        <a:lstStyle/>
        <a:p>
          <a:endParaRPr lang="sk-SK"/>
        </a:p>
      </dgm:t>
    </dgm:pt>
    <dgm:pt modelId="{4DC7BE3D-F379-4B4C-B944-BB6F0B462950}" type="sibTrans" cxnId="{E388F487-F803-4F03-8C09-5B8B652AAA99}">
      <dgm:prSet/>
      <dgm:spPr/>
      <dgm:t>
        <a:bodyPr/>
        <a:lstStyle/>
        <a:p>
          <a:endParaRPr lang="sk-SK"/>
        </a:p>
      </dgm:t>
    </dgm:pt>
    <dgm:pt modelId="{9B149720-83F3-4935-B54B-179606EFA30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600" b="1" dirty="0" smtClean="0">
              <a:solidFill>
                <a:schemeClr val="bg1"/>
              </a:solidFill>
            </a:rPr>
            <a:t>semestrálny pobyt</a:t>
          </a:r>
          <a:br>
            <a:rPr lang="sk-SK" sz="2600" b="1" dirty="0" smtClean="0">
              <a:solidFill>
                <a:schemeClr val="bg1"/>
              </a:solidFill>
            </a:rPr>
          </a:br>
          <a:r>
            <a:rPr lang="sk-SK" sz="2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3 – 10 mesiacov</a:t>
          </a:r>
          <a:endParaRPr lang="sk-SK" sz="2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F0E15D-A94A-48B8-A277-E93CC36A802D}" type="parTrans" cxnId="{125505FF-FA3C-44C1-BCFD-CA9D65CFD5B5}">
      <dgm:prSet/>
      <dgm:spPr/>
      <dgm:t>
        <a:bodyPr/>
        <a:lstStyle/>
        <a:p>
          <a:endParaRPr lang="sk-SK"/>
        </a:p>
      </dgm:t>
    </dgm:pt>
    <dgm:pt modelId="{04A2FF57-BC45-4792-A876-EE695F3E33F0}" type="sibTrans" cxnId="{125505FF-FA3C-44C1-BCFD-CA9D65CFD5B5}">
      <dgm:prSet/>
      <dgm:spPr/>
      <dgm:t>
        <a:bodyPr/>
        <a:lstStyle/>
        <a:p>
          <a:endParaRPr lang="sk-SK"/>
        </a:p>
      </dgm:t>
    </dgm:pt>
    <dgm:pt modelId="{C2E63402-D7EE-4106-B279-D990F97A93E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sk-SK" sz="2600" b="1" dirty="0" smtClean="0">
              <a:solidFill>
                <a:schemeClr val="bg1"/>
              </a:solidFill>
            </a:rPr>
            <a:t>krátkodobý pobyt </a:t>
          </a:r>
          <a:r>
            <a:rPr lang="sk-SK" sz="2600" b="0" dirty="0" smtClean="0">
              <a:solidFill>
                <a:schemeClr val="bg1"/>
              </a:solidFill>
            </a:rPr>
            <a:t>(vypracovanie ZP)</a:t>
          </a:r>
        </a:p>
        <a:p>
          <a:pPr>
            <a:spcAft>
              <a:spcPts val="0"/>
            </a:spcAft>
          </a:pPr>
          <a:r>
            <a:rPr lang="sk-SK" sz="2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 – 2 mesiace</a:t>
          </a:r>
          <a:endParaRPr lang="sk-SK" sz="2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EED63E-285E-4C27-8D81-9F35FC4F1D3A}" type="parTrans" cxnId="{8249ABDD-A09A-497B-8DF4-95DE26F1C140}">
      <dgm:prSet/>
      <dgm:spPr/>
      <dgm:t>
        <a:bodyPr/>
        <a:lstStyle/>
        <a:p>
          <a:endParaRPr lang="sk-SK"/>
        </a:p>
      </dgm:t>
    </dgm:pt>
    <dgm:pt modelId="{832FBBA2-CC76-4B1F-A5DC-1B8D0484299D}" type="sibTrans" cxnId="{8249ABDD-A09A-497B-8DF4-95DE26F1C140}">
      <dgm:prSet/>
      <dgm:spPr/>
      <dgm:t>
        <a:bodyPr/>
        <a:lstStyle/>
        <a:p>
          <a:endParaRPr lang="sk-SK"/>
        </a:p>
      </dgm:t>
    </dgm:pt>
    <dgm:pt modelId="{7C7E472A-80DE-4A51-B8AE-0E2D04E6C4C3}" type="pres">
      <dgm:prSet presAssocID="{AD8FB9F2-713A-4599-9631-DAA5E0EA3C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43E19B1-27B0-482B-902A-126B323E07BA}" type="pres">
      <dgm:prSet presAssocID="{EF09DD17-D7B3-4E87-8F66-FD095EBFC38D}" presName="root1" presStyleCnt="0"/>
      <dgm:spPr/>
    </dgm:pt>
    <dgm:pt modelId="{F3B6BFDF-962B-4DEF-9F63-5ED8A0106C6E}" type="pres">
      <dgm:prSet presAssocID="{EF09DD17-D7B3-4E87-8F66-FD095EBFC38D}" presName="LevelOneTextNode" presStyleLbl="node0" presStyleIdx="0" presStyleCnt="1" custScaleX="79626" custScaleY="78474" custLinFactNeighborX="-18770" custLinFactNeighborY="-79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B27B29-7FE9-435E-9002-04858C96AFBC}" type="pres">
      <dgm:prSet presAssocID="{EF09DD17-D7B3-4E87-8F66-FD095EBFC38D}" presName="level2hierChild" presStyleCnt="0"/>
      <dgm:spPr/>
    </dgm:pt>
    <dgm:pt modelId="{F3E01624-FBBA-4144-8DE9-C22979527692}" type="pres">
      <dgm:prSet presAssocID="{54F0E15D-A94A-48B8-A277-E93CC36A802D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194A2364-03C4-488B-81E8-0F96BDA60762}" type="pres">
      <dgm:prSet presAssocID="{54F0E15D-A94A-48B8-A277-E93CC36A802D}" presName="connTx" presStyleLbl="parChTrans1D2" presStyleIdx="0" presStyleCnt="2"/>
      <dgm:spPr/>
      <dgm:t>
        <a:bodyPr/>
        <a:lstStyle/>
        <a:p>
          <a:endParaRPr lang="sk-SK"/>
        </a:p>
      </dgm:t>
    </dgm:pt>
    <dgm:pt modelId="{E0F84130-0F1D-4866-A8D0-76988CB97B6B}" type="pres">
      <dgm:prSet presAssocID="{9B149720-83F3-4935-B54B-179606EFA301}" presName="root2" presStyleCnt="0"/>
      <dgm:spPr/>
    </dgm:pt>
    <dgm:pt modelId="{55FE7F15-9E76-4BD8-AE61-0F4A2817458E}" type="pres">
      <dgm:prSet presAssocID="{9B149720-83F3-4935-B54B-179606EFA301}" presName="LevelTwoTextNode" presStyleLbl="node2" presStyleIdx="0" presStyleCnt="2" custScaleX="122668" custScaleY="83061" custLinFactNeighborX="-10485" custLinFactNeighborY="491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80B1E45-1572-49FF-819B-CD973DC469DF}" type="pres">
      <dgm:prSet presAssocID="{9B149720-83F3-4935-B54B-179606EFA301}" presName="level3hierChild" presStyleCnt="0"/>
      <dgm:spPr/>
    </dgm:pt>
    <dgm:pt modelId="{A766EBFC-EF6A-4035-AFBD-7B9931921112}" type="pres">
      <dgm:prSet presAssocID="{E1EED63E-285E-4C27-8D81-9F35FC4F1D3A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8628B86A-C60A-4DF2-994B-98D45DCE80B5}" type="pres">
      <dgm:prSet presAssocID="{E1EED63E-285E-4C27-8D81-9F35FC4F1D3A}" presName="connTx" presStyleLbl="parChTrans1D2" presStyleIdx="1" presStyleCnt="2"/>
      <dgm:spPr/>
      <dgm:t>
        <a:bodyPr/>
        <a:lstStyle/>
        <a:p>
          <a:endParaRPr lang="sk-SK"/>
        </a:p>
      </dgm:t>
    </dgm:pt>
    <dgm:pt modelId="{E434EBA0-AE4F-4796-AC37-2946FD33E4E4}" type="pres">
      <dgm:prSet presAssocID="{C2E63402-D7EE-4106-B279-D990F97A93E7}" presName="root2" presStyleCnt="0"/>
      <dgm:spPr/>
    </dgm:pt>
    <dgm:pt modelId="{DA94E93D-695F-4970-8EEC-E76F7AF23ECD}" type="pres">
      <dgm:prSet presAssocID="{C2E63402-D7EE-4106-B279-D990F97A93E7}" presName="LevelTwoTextNode" presStyleLbl="node2" presStyleIdx="1" presStyleCnt="2" custScaleX="122668" custScaleY="99144" custLinFactNeighborX="-11068" custLinFactNeighborY="-2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9CA8D1-5EFE-46AA-A958-50AD5E2BD6FA}" type="pres">
      <dgm:prSet presAssocID="{C2E63402-D7EE-4106-B279-D990F97A93E7}" presName="level3hierChild" presStyleCnt="0"/>
      <dgm:spPr/>
    </dgm:pt>
  </dgm:ptLst>
  <dgm:cxnLst>
    <dgm:cxn modelId="{E388F487-F803-4F03-8C09-5B8B652AAA99}" srcId="{AD8FB9F2-713A-4599-9631-DAA5E0EA3C5D}" destId="{EF09DD17-D7B3-4E87-8F66-FD095EBFC38D}" srcOrd="0" destOrd="0" parTransId="{D10626B8-E666-4D57-9518-272CC127EFB9}" sibTransId="{4DC7BE3D-F379-4B4C-B944-BB6F0B462950}"/>
    <dgm:cxn modelId="{934BC31E-56AA-4587-8D13-6FAA485237F1}" type="presOf" srcId="{9B149720-83F3-4935-B54B-179606EFA301}" destId="{55FE7F15-9E76-4BD8-AE61-0F4A2817458E}" srcOrd="0" destOrd="0" presId="urn:microsoft.com/office/officeart/2005/8/layout/hierarchy2"/>
    <dgm:cxn modelId="{125505FF-FA3C-44C1-BCFD-CA9D65CFD5B5}" srcId="{EF09DD17-D7B3-4E87-8F66-FD095EBFC38D}" destId="{9B149720-83F3-4935-B54B-179606EFA301}" srcOrd="0" destOrd="0" parTransId="{54F0E15D-A94A-48B8-A277-E93CC36A802D}" sibTransId="{04A2FF57-BC45-4792-A876-EE695F3E33F0}"/>
    <dgm:cxn modelId="{C60A4746-A649-4A73-8A42-AAAE8F1E3DBC}" type="presOf" srcId="{E1EED63E-285E-4C27-8D81-9F35FC4F1D3A}" destId="{A766EBFC-EF6A-4035-AFBD-7B9931921112}" srcOrd="0" destOrd="0" presId="urn:microsoft.com/office/officeart/2005/8/layout/hierarchy2"/>
    <dgm:cxn modelId="{9496450C-5A2B-446D-81B2-8562EB19563A}" type="presOf" srcId="{AD8FB9F2-713A-4599-9631-DAA5E0EA3C5D}" destId="{7C7E472A-80DE-4A51-B8AE-0E2D04E6C4C3}" srcOrd="0" destOrd="0" presId="urn:microsoft.com/office/officeart/2005/8/layout/hierarchy2"/>
    <dgm:cxn modelId="{E6150DAC-F675-4A4B-B061-D59269397EA1}" type="presOf" srcId="{E1EED63E-285E-4C27-8D81-9F35FC4F1D3A}" destId="{8628B86A-C60A-4DF2-994B-98D45DCE80B5}" srcOrd="1" destOrd="0" presId="urn:microsoft.com/office/officeart/2005/8/layout/hierarchy2"/>
    <dgm:cxn modelId="{90195124-02FB-4069-8BBB-B36FD960036F}" type="presOf" srcId="{C2E63402-D7EE-4106-B279-D990F97A93E7}" destId="{DA94E93D-695F-4970-8EEC-E76F7AF23ECD}" srcOrd="0" destOrd="0" presId="urn:microsoft.com/office/officeart/2005/8/layout/hierarchy2"/>
    <dgm:cxn modelId="{3C33CE70-8C9F-4AD6-90E1-83B8893C7A63}" type="presOf" srcId="{54F0E15D-A94A-48B8-A277-E93CC36A802D}" destId="{194A2364-03C4-488B-81E8-0F96BDA60762}" srcOrd="1" destOrd="0" presId="urn:microsoft.com/office/officeart/2005/8/layout/hierarchy2"/>
    <dgm:cxn modelId="{110C65BF-A016-430E-A707-C3A42A874694}" type="presOf" srcId="{EF09DD17-D7B3-4E87-8F66-FD095EBFC38D}" destId="{F3B6BFDF-962B-4DEF-9F63-5ED8A0106C6E}" srcOrd="0" destOrd="0" presId="urn:microsoft.com/office/officeart/2005/8/layout/hierarchy2"/>
    <dgm:cxn modelId="{8249ABDD-A09A-497B-8DF4-95DE26F1C140}" srcId="{EF09DD17-D7B3-4E87-8F66-FD095EBFC38D}" destId="{C2E63402-D7EE-4106-B279-D990F97A93E7}" srcOrd="1" destOrd="0" parTransId="{E1EED63E-285E-4C27-8D81-9F35FC4F1D3A}" sibTransId="{832FBBA2-CC76-4B1F-A5DC-1B8D0484299D}"/>
    <dgm:cxn modelId="{BA4AFA63-06FD-4DDE-A8C0-4475B29D0576}" type="presOf" srcId="{54F0E15D-A94A-48B8-A277-E93CC36A802D}" destId="{F3E01624-FBBA-4144-8DE9-C22979527692}" srcOrd="0" destOrd="0" presId="urn:microsoft.com/office/officeart/2005/8/layout/hierarchy2"/>
    <dgm:cxn modelId="{A89C4BD1-4A88-4FC0-A7BD-7B990C3C7338}" type="presParOf" srcId="{7C7E472A-80DE-4A51-B8AE-0E2D04E6C4C3}" destId="{443E19B1-27B0-482B-902A-126B323E07BA}" srcOrd="0" destOrd="0" presId="urn:microsoft.com/office/officeart/2005/8/layout/hierarchy2"/>
    <dgm:cxn modelId="{A3BD3AA9-D86C-49F7-9C55-97397307F59D}" type="presParOf" srcId="{443E19B1-27B0-482B-902A-126B323E07BA}" destId="{F3B6BFDF-962B-4DEF-9F63-5ED8A0106C6E}" srcOrd="0" destOrd="0" presId="urn:microsoft.com/office/officeart/2005/8/layout/hierarchy2"/>
    <dgm:cxn modelId="{5EC83DCD-9775-483E-8DD5-CA768AF1E796}" type="presParOf" srcId="{443E19B1-27B0-482B-902A-126B323E07BA}" destId="{B1B27B29-7FE9-435E-9002-04858C96AFBC}" srcOrd="1" destOrd="0" presId="urn:microsoft.com/office/officeart/2005/8/layout/hierarchy2"/>
    <dgm:cxn modelId="{15C8561A-3049-4F0A-AFAF-A7976FC6D346}" type="presParOf" srcId="{B1B27B29-7FE9-435E-9002-04858C96AFBC}" destId="{F3E01624-FBBA-4144-8DE9-C22979527692}" srcOrd="0" destOrd="0" presId="urn:microsoft.com/office/officeart/2005/8/layout/hierarchy2"/>
    <dgm:cxn modelId="{E384E0EF-968B-4097-B42F-33A1BB8238D7}" type="presParOf" srcId="{F3E01624-FBBA-4144-8DE9-C22979527692}" destId="{194A2364-03C4-488B-81E8-0F96BDA60762}" srcOrd="0" destOrd="0" presId="urn:microsoft.com/office/officeart/2005/8/layout/hierarchy2"/>
    <dgm:cxn modelId="{85F98C4A-47AB-48C6-A35C-437D31F07EE8}" type="presParOf" srcId="{B1B27B29-7FE9-435E-9002-04858C96AFBC}" destId="{E0F84130-0F1D-4866-A8D0-76988CB97B6B}" srcOrd="1" destOrd="0" presId="urn:microsoft.com/office/officeart/2005/8/layout/hierarchy2"/>
    <dgm:cxn modelId="{176816AE-4682-463E-B08A-E8E10ACDE8B2}" type="presParOf" srcId="{E0F84130-0F1D-4866-A8D0-76988CB97B6B}" destId="{55FE7F15-9E76-4BD8-AE61-0F4A2817458E}" srcOrd="0" destOrd="0" presId="urn:microsoft.com/office/officeart/2005/8/layout/hierarchy2"/>
    <dgm:cxn modelId="{C41EF0C8-6892-452D-B80C-F6B41DEFC327}" type="presParOf" srcId="{E0F84130-0F1D-4866-A8D0-76988CB97B6B}" destId="{080B1E45-1572-49FF-819B-CD973DC469DF}" srcOrd="1" destOrd="0" presId="urn:microsoft.com/office/officeart/2005/8/layout/hierarchy2"/>
    <dgm:cxn modelId="{7C43C60D-03B8-4FE7-B18C-A665440EC210}" type="presParOf" srcId="{B1B27B29-7FE9-435E-9002-04858C96AFBC}" destId="{A766EBFC-EF6A-4035-AFBD-7B9931921112}" srcOrd="2" destOrd="0" presId="urn:microsoft.com/office/officeart/2005/8/layout/hierarchy2"/>
    <dgm:cxn modelId="{A9FE9D32-0CF6-4268-A9CF-255624560272}" type="presParOf" srcId="{A766EBFC-EF6A-4035-AFBD-7B9931921112}" destId="{8628B86A-C60A-4DF2-994B-98D45DCE80B5}" srcOrd="0" destOrd="0" presId="urn:microsoft.com/office/officeart/2005/8/layout/hierarchy2"/>
    <dgm:cxn modelId="{A1B8CAF2-B470-46B8-90C3-B1F88B9A7AA5}" type="presParOf" srcId="{B1B27B29-7FE9-435E-9002-04858C96AFBC}" destId="{E434EBA0-AE4F-4796-AC37-2946FD33E4E4}" srcOrd="3" destOrd="0" presId="urn:microsoft.com/office/officeart/2005/8/layout/hierarchy2"/>
    <dgm:cxn modelId="{2693AD90-6ACA-433F-8678-7E83E3894E9C}" type="presParOf" srcId="{E434EBA0-AE4F-4796-AC37-2946FD33E4E4}" destId="{DA94E93D-695F-4970-8EEC-E76F7AF23ECD}" srcOrd="0" destOrd="0" presId="urn:microsoft.com/office/officeart/2005/8/layout/hierarchy2"/>
    <dgm:cxn modelId="{FCEEBAEA-741D-4CBC-A34B-B958811D83DA}" type="presParOf" srcId="{E434EBA0-AE4F-4796-AC37-2946FD33E4E4}" destId="{D49CA8D1-5EFE-46AA-A958-50AD5E2BD6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sk-SK" sz="2600" b="1" dirty="0" smtClean="0"/>
            <a:t>VŠ učitelia </a:t>
          </a:r>
          <a:endParaRPr lang="sk-SK" sz="2600" b="1" dirty="0"/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600" b="1" dirty="0" smtClean="0"/>
            <a:t>prednáškové pobyty </a:t>
          </a:r>
          <a:br>
            <a:rPr lang="sk-SK" sz="2600" b="1" dirty="0" smtClean="0"/>
          </a:br>
          <a:r>
            <a:rPr lang="sk-SK" sz="2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 mesiac</a:t>
          </a:r>
          <a:endParaRPr lang="sk-SK" sz="2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00797" custScaleY="85687" custLinFactNeighborX="-24064" custLinFactNeighborY="-18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 custScaleX="155201" custScaleY="100196" custLinFactNeighborX="-959" custLinFactNeighborY="-9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B557E7CB-7597-420C-B137-AAD5C4B4D6B9}" type="presOf" srcId="{A50ABABF-E231-40B0-AD37-0CD362A56FD0}" destId="{949450A3-2E3D-4803-BF8D-AF8267230E8A}" srcOrd="0" destOrd="0" presId="urn:microsoft.com/office/officeart/2005/8/layout/hierarchy2"/>
    <dgm:cxn modelId="{E7E45E10-48C6-44F7-944D-94A8CD136443}" type="presOf" srcId="{ADFAFED6-A04F-4C87-9815-8095DF741092}" destId="{F60F82BB-8B31-40F6-B4D5-B836819A8772}" srcOrd="0" destOrd="0" presId="urn:microsoft.com/office/officeart/2005/8/layout/hierarchy2"/>
    <dgm:cxn modelId="{F2E73C30-B447-465D-AB22-DC6E061DA4D4}" type="presOf" srcId="{795F3A77-A1BC-426C-97B7-5AA89220407E}" destId="{C42E55BD-D26C-48E6-92F1-444D2408E600}" srcOrd="0" destOrd="0" presId="urn:microsoft.com/office/officeart/2005/8/layout/hierarchy2"/>
    <dgm:cxn modelId="{B488E95C-FF6C-468D-AFDE-4C4A8DDCB0C4}" type="presOf" srcId="{795F3A77-A1BC-426C-97B7-5AA89220407E}" destId="{79621D72-8E98-4B23-B70A-E056F53229C5}" srcOrd="1" destOrd="0" presId="urn:microsoft.com/office/officeart/2005/8/layout/hierarchy2"/>
    <dgm:cxn modelId="{650E5E71-B5E0-4E8A-8549-E5A7DA11AA0C}" type="presOf" srcId="{EEDF1CF3-A58B-4343-9650-EACC056ACA6D}" destId="{D93406B7-2D14-4580-818E-CB61A8FB328B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D238C070-FC62-4614-B6F2-AB71AD4830FA}" type="presParOf" srcId="{F60F82BB-8B31-40F6-B4D5-B836819A8772}" destId="{467CDB6B-BD29-4AD5-9151-2F3A11AC4A5A}" srcOrd="0" destOrd="0" presId="urn:microsoft.com/office/officeart/2005/8/layout/hierarchy2"/>
    <dgm:cxn modelId="{87E3B162-DEDC-415D-9B90-F44573E4AC8F}" type="presParOf" srcId="{467CDB6B-BD29-4AD5-9151-2F3A11AC4A5A}" destId="{D93406B7-2D14-4580-818E-CB61A8FB328B}" srcOrd="0" destOrd="0" presId="urn:microsoft.com/office/officeart/2005/8/layout/hierarchy2"/>
    <dgm:cxn modelId="{076A8C66-55F2-40A4-8EEC-FFBDE04E8708}" type="presParOf" srcId="{467CDB6B-BD29-4AD5-9151-2F3A11AC4A5A}" destId="{9F1943AA-CFED-4F34-9108-93731255B247}" srcOrd="1" destOrd="0" presId="urn:microsoft.com/office/officeart/2005/8/layout/hierarchy2"/>
    <dgm:cxn modelId="{10E5F5DF-E420-42A2-9FF8-BF9161295F0D}" type="presParOf" srcId="{9F1943AA-CFED-4F34-9108-93731255B247}" destId="{C42E55BD-D26C-48E6-92F1-444D2408E600}" srcOrd="0" destOrd="0" presId="urn:microsoft.com/office/officeart/2005/8/layout/hierarchy2"/>
    <dgm:cxn modelId="{4560B17A-370F-42C5-8CEB-DD2D04FC1CAD}" type="presParOf" srcId="{C42E55BD-D26C-48E6-92F1-444D2408E600}" destId="{79621D72-8E98-4B23-B70A-E056F53229C5}" srcOrd="0" destOrd="0" presId="urn:microsoft.com/office/officeart/2005/8/layout/hierarchy2"/>
    <dgm:cxn modelId="{57291DBF-3470-4956-A7B1-E8131B858D07}" type="presParOf" srcId="{9F1943AA-CFED-4F34-9108-93731255B247}" destId="{10A67A29-CBF4-4096-BD48-02A9619A06CD}" srcOrd="1" destOrd="0" presId="urn:microsoft.com/office/officeart/2005/8/layout/hierarchy2"/>
    <dgm:cxn modelId="{66C1F2AD-5C54-464D-9B45-1669DC88B4EB}" type="presParOf" srcId="{10A67A29-CBF4-4096-BD48-02A9619A06CD}" destId="{949450A3-2E3D-4803-BF8D-AF8267230E8A}" srcOrd="0" destOrd="0" presId="urn:microsoft.com/office/officeart/2005/8/layout/hierarchy2"/>
    <dgm:cxn modelId="{00F3527C-26F0-4702-BB1D-E5B8F0A09ECB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072A9A-3321-4574-A3BA-2BEB710705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4A92A3F-1CAB-464D-83DA-36B9CD8ED94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doktorandi</a:t>
          </a:r>
          <a:endParaRPr lang="sk-SK" b="1" dirty="0">
            <a:solidFill>
              <a:schemeClr val="bg1"/>
            </a:solidFill>
          </a:endParaRPr>
        </a:p>
      </dgm:t>
    </dgm:pt>
    <dgm:pt modelId="{09DDB8F8-C7E9-4391-B3A8-DD9C1D0C0B3D}" type="parTrans" cxnId="{8555097C-C5AC-40F4-8742-E33039713684}">
      <dgm:prSet/>
      <dgm:spPr/>
      <dgm:t>
        <a:bodyPr/>
        <a:lstStyle/>
        <a:p>
          <a:endParaRPr lang="sk-SK"/>
        </a:p>
      </dgm:t>
    </dgm:pt>
    <dgm:pt modelId="{56E1F64D-05DD-4965-95B2-20CA6B83E2AC}" type="sibTrans" cxnId="{8555097C-C5AC-40F4-8742-E3303971368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1800" b="1" dirty="0" smtClean="0"/>
            <a:t>diplomanti</a:t>
          </a:r>
          <a:endParaRPr lang="sk-SK" sz="1800" b="1" dirty="0"/>
        </a:p>
      </dgm:t>
    </dgm:pt>
    <dgm:pt modelId="{6A8C58BC-8F58-464C-9AA3-A0A4F71E9B03}">
      <dgm:prSet phldrT="[Text]" custT="1"/>
      <dgm:spPr/>
      <dgm:t>
        <a:bodyPr/>
        <a:lstStyle/>
        <a:p>
          <a:pPr algn="ctr"/>
          <a:r>
            <a:rPr lang="sk-SK" sz="1800" b="1" dirty="0" smtClean="0">
              <a:solidFill>
                <a:srgbClr val="002060"/>
              </a:solidFill>
            </a:rPr>
            <a:t>3 - 6 mesiacov </a:t>
          </a:r>
          <a:r>
            <a:rPr lang="sk-SK" sz="1800" dirty="0" smtClean="0">
              <a:solidFill>
                <a:srgbClr val="002060"/>
              </a:solidFill>
            </a:rPr>
            <a:t>na prípravu dizertačnej práce</a:t>
          </a:r>
          <a:endParaRPr lang="sk-SK" sz="1800" dirty="0">
            <a:solidFill>
              <a:srgbClr val="002060"/>
            </a:solidFill>
          </a:endParaRPr>
        </a:p>
      </dgm:t>
    </dgm:pt>
    <dgm:pt modelId="{C91FF80D-14C9-42E1-8289-A1B7C260A260}" type="parTrans" cxnId="{4E578E91-D8B7-4969-9064-C275042E9DAA}">
      <dgm:prSet/>
      <dgm:spPr/>
      <dgm:t>
        <a:bodyPr/>
        <a:lstStyle/>
        <a:p>
          <a:endParaRPr lang="sk-SK"/>
        </a:p>
      </dgm:t>
    </dgm:pt>
    <dgm:pt modelId="{4C8C98CE-E365-4B39-BD79-9D4B469CFBBE}" type="sibTrans" cxnId="{4E578E91-D8B7-4969-9064-C275042E9DAA}">
      <dgm:prSet/>
      <dgm:spPr/>
      <dgm:t>
        <a:bodyPr/>
        <a:lstStyle/>
        <a:p>
          <a:endParaRPr lang="sk-SK"/>
        </a:p>
      </dgm:t>
    </dgm:pt>
    <dgm:pt modelId="{CE3B2932-41B0-4315-831C-69DCA62EA5FA}">
      <dgm:prSet phldrT="[Text]"/>
      <dgm:spPr>
        <a:solidFill>
          <a:schemeClr val="accent3"/>
        </a:solidFill>
      </dgm:spPr>
      <dgm:t>
        <a:bodyPr/>
        <a:lstStyle/>
        <a:p>
          <a:r>
            <a:rPr lang="sk-SK" b="1" dirty="0" err="1" smtClean="0"/>
            <a:t>postdocs</a:t>
          </a:r>
          <a:endParaRPr lang="sk-SK" b="1" dirty="0"/>
        </a:p>
      </dgm:t>
    </dgm:pt>
    <dgm:pt modelId="{9C72BC8B-8283-4F07-A543-CFB7C12AD2F7}" type="parTrans" cxnId="{3200F308-1691-4B88-8B6A-0534972B95B5}">
      <dgm:prSet/>
      <dgm:spPr/>
      <dgm:t>
        <a:bodyPr/>
        <a:lstStyle/>
        <a:p>
          <a:endParaRPr lang="sk-SK"/>
        </a:p>
      </dgm:t>
    </dgm:pt>
    <dgm:pt modelId="{766B3898-E8E8-4D35-A355-B82472B2840B}" type="sibTrans" cxnId="{3200F308-1691-4B88-8B6A-0534972B95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k-SK" b="1" dirty="0" smtClean="0"/>
            <a:t>krátkodobé pobyty</a:t>
          </a:r>
          <a:endParaRPr lang="sk-SK" b="1" dirty="0"/>
        </a:p>
      </dgm:t>
    </dgm:pt>
    <dgm:pt modelId="{D50BB28E-4C9A-4590-AD3F-EFF29092FCDA}">
      <dgm:prSet phldrT="[Text]" custT="1"/>
      <dgm:spPr/>
      <dgm:t>
        <a:bodyPr/>
        <a:lstStyle/>
        <a:p>
          <a:pPr algn="ctr"/>
          <a:r>
            <a:rPr lang="sk-SK" sz="1800" b="1" dirty="0" smtClean="0">
              <a:solidFill>
                <a:srgbClr val="002060"/>
              </a:solidFill>
            </a:rPr>
            <a:t>1 - 3 mesiace </a:t>
          </a:r>
          <a:r>
            <a:rPr lang="sk-SK" sz="1800" dirty="0" smtClean="0">
              <a:solidFill>
                <a:srgbClr val="002060"/>
              </a:solidFill>
            </a:rPr>
            <a:t>na prípravu diplomovej práce</a:t>
          </a:r>
          <a:endParaRPr lang="sk-SK" sz="1800" dirty="0">
            <a:solidFill>
              <a:srgbClr val="002060"/>
            </a:solidFill>
          </a:endParaRPr>
        </a:p>
      </dgm:t>
    </dgm:pt>
    <dgm:pt modelId="{CDCE7EEB-9A81-44E7-9573-B83B8AEF66B0}" type="parTrans" cxnId="{BDF7CFDE-0831-499A-802A-5C4291289C90}">
      <dgm:prSet/>
      <dgm:spPr/>
      <dgm:t>
        <a:bodyPr/>
        <a:lstStyle/>
        <a:p>
          <a:endParaRPr lang="sk-SK"/>
        </a:p>
      </dgm:t>
    </dgm:pt>
    <dgm:pt modelId="{15E94455-194D-41EF-9240-2C6E17513091}" type="sibTrans" cxnId="{BDF7CFDE-0831-499A-802A-5C4291289C90}">
      <dgm:prSet/>
      <dgm:spPr/>
      <dgm:t>
        <a:bodyPr/>
        <a:lstStyle/>
        <a:p>
          <a:endParaRPr lang="sk-SK"/>
        </a:p>
      </dgm:t>
    </dgm:pt>
    <dgm:pt modelId="{1B3ECEE1-D317-46D5-B28F-26C5B05DA3EE}">
      <dgm:prSet phldrT="[Text]"/>
      <dgm:spPr/>
      <dgm:t>
        <a:bodyPr/>
        <a:lstStyle/>
        <a:p>
          <a:r>
            <a:rPr lang="sk-SK" b="1" u="none" dirty="0" smtClean="0">
              <a:solidFill>
                <a:schemeClr val="bg1"/>
              </a:solidFill>
            </a:rPr>
            <a:t>letný jazykový kurz</a:t>
          </a:r>
          <a:endParaRPr lang="sk-SK" u="none" dirty="0">
            <a:solidFill>
              <a:schemeClr val="bg1"/>
            </a:solidFill>
          </a:endParaRPr>
        </a:p>
      </dgm:t>
    </dgm:pt>
    <dgm:pt modelId="{D02DFD86-D55F-4B58-AF9D-7FA5785145B2}" type="parTrans" cxnId="{7590AA7D-1385-4367-A08C-47184A1902BE}">
      <dgm:prSet/>
      <dgm:spPr/>
      <dgm:t>
        <a:bodyPr/>
        <a:lstStyle/>
        <a:p>
          <a:endParaRPr lang="sk-SK"/>
        </a:p>
      </dgm:t>
    </dgm:pt>
    <dgm:pt modelId="{4B717010-F266-4FD9-8A70-5783AE140283}" type="sibTrans" cxnId="{7590AA7D-1385-4367-A08C-47184A1902BE}">
      <dgm:prSet/>
      <dgm:spPr>
        <a:noFill/>
      </dgm:spPr>
      <dgm:t>
        <a:bodyPr/>
        <a:lstStyle/>
        <a:p>
          <a:endParaRPr lang="sk-SK"/>
        </a:p>
      </dgm:t>
    </dgm:pt>
    <dgm:pt modelId="{AABC71A6-3468-4D35-9AF6-631CCB48E7C2}">
      <dgm:prSet phldrT="[Text]" custT="1"/>
      <dgm:spPr/>
      <dgm:t>
        <a:bodyPr/>
        <a:lstStyle/>
        <a:p>
          <a:pPr algn="ctr"/>
          <a:r>
            <a:rPr lang="sk-SK" sz="1800" b="1" dirty="0" smtClean="0">
              <a:solidFill>
                <a:srgbClr val="002060"/>
              </a:solidFill>
            </a:rPr>
            <a:t>3 - 6 mesiacov </a:t>
          </a:r>
          <a:r>
            <a:rPr lang="sk-SK" sz="1800" dirty="0" smtClean="0">
              <a:solidFill>
                <a:srgbClr val="002060"/>
              </a:solidFill>
            </a:rPr>
            <a:t>pre </a:t>
          </a:r>
          <a:r>
            <a:rPr lang="sk-SK" sz="1800" dirty="0" err="1" smtClean="0">
              <a:solidFill>
                <a:srgbClr val="002060"/>
              </a:solidFill>
            </a:rPr>
            <a:t>postdoktorandov</a:t>
          </a:r>
          <a:endParaRPr lang="sk-SK" sz="1800" dirty="0">
            <a:solidFill>
              <a:srgbClr val="002060"/>
            </a:solidFill>
          </a:endParaRPr>
        </a:p>
      </dgm:t>
    </dgm:pt>
    <dgm:pt modelId="{DB1B525D-7228-46E6-A991-391D97424C64}" type="parTrans" cxnId="{F6FA32D6-280D-4F6A-9747-F9369430C9A7}">
      <dgm:prSet/>
      <dgm:spPr/>
      <dgm:t>
        <a:bodyPr/>
        <a:lstStyle/>
        <a:p>
          <a:endParaRPr lang="sk-SK"/>
        </a:p>
      </dgm:t>
    </dgm:pt>
    <dgm:pt modelId="{058FEAA1-39B9-4F74-A3B9-03372DB6B0DC}" type="sibTrans" cxnId="{F6FA32D6-280D-4F6A-9747-F9369430C9A7}">
      <dgm:prSet/>
      <dgm:spPr/>
      <dgm:t>
        <a:bodyPr/>
        <a:lstStyle/>
        <a:p>
          <a:endParaRPr lang="sk-SK"/>
        </a:p>
      </dgm:t>
    </dgm:pt>
    <dgm:pt modelId="{EFA961A9-F4E0-49C5-8FF7-44AC8C1134EA}" type="pres">
      <dgm:prSet presAssocID="{DF072A9A-3321-4574-A3BA-2BEB710705D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D0CEF5D3-B50E-4393-8DF6-8AC1BFAB6595}" type="pres">
      <dgm:prSet presAssocID="{D4A92A3F-1CAB-464D-83DA-36B9CD8ED940}" presName="composite" presStyleCnt="0"/>
      <dgm:spPr/>
    </dgm:pt>
    <dgm:pt modelId="{A2B8465B-507C-45D9-B3F4-C9EEAE384413}" type="pres">
      <dgm:prSet presAssocID="{D4A92A3F-1CAB-464D-83DA-36B9CD8ED940}" presName="Parent1" presStyleLbl="node1" presStyleIdx="0" presStyleCnt="6" custScaleX="132754" custScaleY="81582" custLinFactNeighborX="-30759" custLinFactNeighborY="-9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93D351D-8B57-42FF-9DD7-ACAD3168502B}" type="pres">
      <dgm:prSet presAssocID="{D4A92A3F-1CAB-464D-83DA-36B9CD8ED940}" presName="Childtext1" presStyleLbl="revTx" presStyleIdx="0" presStyleCnt="3" custScaleY="55865" custLinFactX="-15323" custLinFactNeighborX="-100000" custLinFactNeighborY="99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E80B85-037D-4638-9EBA-2079C91DC591}" type="pres">
      <dgm:prSet presAssocID="{D4A92A3F-1CAB-464D-83DA-36B9CD8ED940}" presName="BalanceSpacing" presStyleCnt="0"/>
      <dgm:spPr/>
    </dgm:pt>
    <dgm:pt modelId="{B70FE757-6184-4F00-BE37-8CFEFD909CB1}" type="pres">
      <dgm:prSet presAssocID="{D4A92A3F-1CAB-464D-83DA-36B9CD8ED940}" presName="BalanceSpacing1" presStyleCnt="0"/>
      <dgm:spPr/>
    </dgm:pt>
    <dgm:pt modelId="{3B1FFB69-941B-4F7E-95F9-6D16110E6E90}" type="pres">
      <dgm:prSet presAssocID="{56E1F64D-05DD-4965-95B2-20CA6B83E2AC}" presName="Accent1Text" presStyleLbl="node1" presStyleIdx="1" presStyleCnt="6" custScaleX="117727" custScaleY="74258" custLinFactNeighborX="-90044" custLinFactNeighborY="-5149"/>
      <dgm:spPr/>
      <dgm:t>
        <a:bodyPr/>
        <a:lstStyle/>
        <a:p>
          <a:endParaRPr lang="sk-SK"/>
        </a:p>
      </dgm:t>
    </dgm:pt>
    <dgm:pt modelId="{3EB840EC-D222-4943-A3B6-66C3FC2E241F}" type="pres">
      <dgm:prSet presAssocID="{56E1F64D-05DD-4965-95B2-20CA6B83E2AC}" presName="spaceBetweenRectangles" presStyleCnt="0"/>
      <dgm:spPr/>
    </dgm:pt>
    <dgm:pt modelId="{324904FC-AF50-4907-AD5C-7C9AECEFE895}" type="pres">
      <dgm:prSet presAssocID="{CE3B2932-41B0-4315-831C-69DCA62EA5FA}" presName="composite" presStyleCnt="0"/>
      <dgm:spPr/>
    </dgm:pt>
    <dgm:pt modelId="{70A2F016-86EF-4812-AEB3-64B200822AC1}" type="pres">
      <dgm:prSet presAssocID="{CE3B2932-41B0-4315-831C-69DCA62EA5FA}" presName="Parent1" presStyleLbl="node1" presStyleIdx="2" presStyleCnt="6" custScaleY="73617" custLinFactX="75847" custLinFactNeighborX="100000" custLinFactNeighborY="-769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C09E860-78FE-405E-AD00-58DB158212BF}" type="pres">
      <dgm:prSet presAssocID="{CE3B2932-41B0-4315-831C-69DCA62EA5FA}" presName="Childtext1" presStyleLbl="revTx" presStyleIdx="1" presStyleCnt="3" custScaleX="91348" custScaleY="101867" custLinFactNeighborX="-21560" custLinFactNeighborY="-27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711982-0730-492E-BE9B-DCD5A5B2E198}" type="pres">
      <dgm:prSet presAssocID="{CE3B2932-41B0-4315-831C-69DCA62EA5FA}" presName="BalanceSpacing" presStyleCnt="0"/>
      <dgm:spPr/>
    </dgm:pt>
    <dgm:pt modelId="{6DC26689-9B60-4862-8739-1ED8CE5F5288}" type="pres">
      <dgm:prSet presAssocID="{CE3B2932-41B0-4315-831C-69DCA62EA5FA}" presName="BalanceSpacing1" presStyleCnt="0"/>
      <dgm:spPr/>
    </dgm:pt>
    <dgm:pt modelId="{7A54F92B-D9D5-44E2-8791-395C43CF1EDE}" type="pres">
      <dgm:prSet presAssocID="{766B3898-E8E8-4D35-A355-B82472B2840B}" presName="Accent1Text" presStyleLbl="node1" presStyleIdx="3" presStyleCnt="6" custScaleY="78555" custLinFactX="-100000" custLinFactNeighborX="-158606" custLinFactNeighborY="79722"/>
      <dgm:spPr/>
      <dgm:t>
        <a:bodyPr/>
        <a:lstStyle/>
        <a:p>
          <a:endParaRPr lang="sk-SK"/>
        </a:p>
      </dgm:t>
    </dgm:pt>
    <dgm:pt modelId="{7190C682-B8C6-40DB-976F-660B456AE316}" type="pres">
      <dgm:prSet presAssocID="{766B3898-E8E8-4D35-A355-B82472B2840B}" presName="spaceBetweenRectangles" presStyleCnt="0"/>
      <dgm:spPr/>
    </dgm:pt>
    <dgm:pt modelId="{318F6D7E-47A3-471B-A8FF-DFDA74A75A8D}" type="pres">
      <dgm:prSet presAssocID="{1B3ECEE1-D317-46D5-B28F-26C5B05DA3EE}" presName="composite" presStyleCnt="0"/>
      <dgm:spPr/>
    </dgm:pt>
    <dgm:pt modelId="{0EEB160F-7187-436E-885C-F4E13DFA5125}" type="pres">
      <dgm:prSet presAssocID="{1B3ECEE1-D317-46D5-B28F-26C5B05DA3EE}" presName="Parent1" presStyleLbl="node1" presStyleIdx="4" presStyleCnt="6" custScaleY="69656" custLinFactNeighborX="48746" custLinFactNeighborY="-190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6EB3ED-F60B-4E27-9F53-BB50ABD4508A}" type="pres">
      <dgm:prSet presAssocID="{1B3ECEE1-D317-46D5-B28F-26C5B05DA3EE}" presName="Childtext1" presStyleLbl="revTx" presStyleIdx="2" presStyleCnt="3" custScaleY="61997" custLinFactY="-71588" custLinFactNeighborX="817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9EB7968-AAB0-461D-8AD5-7BE896DECC4B}" type="pres">
      <dgm:prSet presAssocID="{1B3ECEE1-D317-46D5-B28F-26C5B05DA3EE}" presName="BalanceSpacing" presStyleCnt="0"/>
      <dgm:spPr/>
    </dgm:pt>
    <dgm:pt modelId="{30833E45-E2C1-44AA-B102-CCF9C2A40EFC}" type="pres">
      <dgm:prSet presAssocID="{1B3ECEE1-D317-46D5-B28F-26C5B05DA3EE}" presName="BalanceSpacing1" presStyleCnt="0"/>
      <dgm:spPr/>
    </dgm:pt>
    <dgm:pt modelId="{F6885737-D532-477B-92AB-B980FC682F94}" type="pres">
      <dgm:prSet presAssocID="{4B717010-F266-4FD9-8A70-5783AE140283}" presName="Accent1Text" presStyleLbl="node1" presStyleIdx="5" presStyleCnt="6" custLinFactX="100000" custLinFactNeighborX="176412" custLinFactNeighborY="-14856"/>
      <dgm:spPr/>
      <dgm:t>
        <a:bodyPr/>
        <a:lstStyle/>
        <a:p>
          <a:endParaRPr lang="sk-SK"/>
        </a:p>
      </dgm:t>
    </dgm:pt>
  </dgm:ptLst>
  <dgm:cxnLst>
    <dgm:cxn modelId="{6A188DAE-3981-4302-91A6-3CFD80DAF4EC}" type="presOf" srcId="{1B3ECEE1-D317-46D5-B28F-26C5B05DA3EE}" destId="{0EEB160F-7187-436E-885C-F4E13DFA5125}" srcOrd="0" destOrd="0" presId="urn:microsoft.com/office/officeart/2008/layout/AlternatingHexagons"/>
    <dgm:cxn modelId="{F27CF2FA-4E77-4D6C-B8BC-886A37FBBC34}" type="presOf" srcId="{CE3B2932-41B0-4315-831C-69DCA62EA5FA}" destId="{70A2F016-86EF-4812-AEB3-64B200822AC1}" srcOrd="0" destOrd="0" presId="urn:microsoft.com/office/officeart/2008/layout/AlternatingHexagons"/>
    <dgm:cxn modelId="{F6FA32D6-280D-4F6A-9747-F9369430C9A7}" srcId="{1B3ECEE1-D317-46D5-B28F-26C5B05DA3EE}" destId="{AABC71A6-3468-4D35-9AF6-631CCB48E7C2}" srcOrd="0" destOrd="0" parTransId="{DB1B525D-7228-46E6-A991-391D97424C64}" sibTransId="{058FEAA1-39B9-4F74-A3B9-03372DB6B0DC}"/>
    <dgm:cxn modelId="{741ED6D4-9EA1-4B65-8004-E86C759BF6DB}" type="presOf" srcId="{AABC71A6-3468-4D35-9AF6-631CCB48E7C2}" destId="{CF6EB3ED-F60B-4E27-9F53-BB50ABD4508A}" srcOrd="0" destOrd="0" presId="urn:microsoft.com/office/officeart/2008/layout/AlternatingHexagons"/>
    <dgm:cxn modelId="{E4D86435-FFD2-47E9-83CC-CF31AD664CC4}" type="presOf" srcId="{766B3898-E8E8-4D35-A355-B82472B2840B}" destId="{7A54F92B-D9D5-44E2-8791-395C43CF1EDE}" srcOrd="0" destOrd="0" presId="urn:microsoft.com/office/officeart/2008/layout/AlternatingHexagons"/>
    <dgm:cxn modelId="{8483CE60-F2C5-491E-A98F-B5A768992E1D}" type="presOf" srcId="{6A8C58BC-8F58-464C-9AA3-A0A4F71E9B03}" destId="{793D351D-8B57-42FF-9DD7-ACAD3168502B}" srcOrd="0" destOrd="0" presId="urn:microsoft.com/office/officeart/2008/layout/AlternatingHexagons"/>
    <dgm:cxn modelId="{AC1EEDC3-B814-4952-83FB-B4CE69119961}" type="presOf" srcId="{DF072A9A-3321-4574-A3BA-2BEB710705DE}" destId="{EFA961A9-F4E0-49C5-8FF7-44AC8C1134EA}" srcOrd="0" destOrd="0" presId="urn:microsoft.com/office/officeart/2008/layout/AlternatingHexagons"/>
    <dgm:cxn modelId="{BDF7CFDE-0831-499A-802A-5C4291289C90}" srcId="{CE3B2932-41B0-4315-831C-69DCA62EA5FA}" destId="{D50BB28E-4C9A-4590-AD3F-EFF29092FCDA}" srcOrd="0" destOrd="0" parTransId="{CDCE7EEB-9A81-44E7-9573-B83B8AEF66B0}" sibTransId="{15E94455-194D-41EF-9240-2C6E17513091}"/>
    <dgm:cxn modelId="{4E578E91-D8B7-4969-9064-C275042E9DAA}" srcId="{D4A92A3F-1CAB-464D-83DA-36B9CD8ED940}" destId="{6A8C58BC-8F58-464C-9AA3-A0A4F71E9B03}" srcOrd="0" destOrd="0" parTransId="{C91FF80D-14C9-42E1-8289-A1B7C260A260}" sibTransId="{4C8C98CE-E365-4B39-BD79-9D4B469CFBBE}"/>
    <dgm:cxn modelId="{B4651E50-EFDF-4F72-ACC4-4148D2451F1F}" type="presOf" srcId="{D50BB28E-4C9A-4590-AD3F-EFF29092FCDA}" destId="{BC09E860-78FE-405E-AD00-58DB158212BF}" srcOrd="0" destOrd="0" presId="urn:microsoft.com/office/officeart/2008/layout/AlternatingHexagons"/>
    <dgm:cxn modelId="{6D6756DA-20FC-4515-96BC-39DCE6727409}" type="presOf" srcId="{D4A92A3F-1CAB-464D-83DA-36B9CD8ED940}" destId="{A2B8465B-507C-45D9-B3F4-C9EEAE384413}" srcOrd="0" destOrd="0" presId="urn:microsoft.com/office/officeart/2008/layout/AlternatingHexagons"/>
    <dgm:cxn modelId="{3200F308-1691-4B88-8B6A-0534972B95B5}" srcId="{DF072A9A-3321-4574-A3BA-2BEB710705DE}" destId="{CE3B2932-41B0-4315-831C-69DCA62EA5FA}" srcOrd="1" destOrd="0" parTransId="{9C72BC8B-8283-4F07-A543-CFB7C12AD2F7}" sibTransId="{766B3898-E8E8-4D35-A355-B82472B2840B}"/>
    <dgm:cxn modelId="{8555097C-C5AC-40F4-8742-E33039713684}" srcId="{DF072A9A-3321-4574-A3BA-2BEB710705DE}" destId="{D4A92A3F-1CAB-464D-83DA-36B9CD8ED940}" srcOrd="0" destOrd="0" parTransId="{09DDB8F8-C7E9-4391-B3A8-DD9C1D0C0B3D}" sibTransId="{56E1F64D-05DD-4965-95B2-20CA6B83E2AC}"/>
    <dgm:cxn modelId="{7590AA7D-1385-4367-A08C-47184A1902BE}" srcId="{DF072A9A-3321-4574-A3BA-2BEB710705DE}" destId="{1B3ECEE1-D317-46D5-B28F-26C5B05DA3EE}" srcOrd="2" destOrd="0" parTransId="{D02DFD86-D55F-4B58-AF9D-7FA5785145B2}" sibTransId="{4B717010-F266-4FD9-8A70-5783AE140283}"/>
    <dgm:cxn modelId="{5730A98D-BC47-43D3-9427-C8D6D88B6B91}" type="presOf" srcId="{56E1F64D-05DD-4965-95B2-20CA6B83E2AC}" destId="{3B1FFB69-941B-4F7E-95F9-6D16110E6E90}" srcOrd="0" destOrd="0" presId="urn:microsoft.com/office/officeart/2008/layout/AlternatingHexagons"/>
    <dgm:cxn modelId="{E8D6EE89-0535-4606-A2CE-4476905FD21B}" type="presOf" srcId="{4B717010-F266-4FD9-8A70-5783AE140283}" destId="{F6885737-D532-477B-92AB-B980FC682F94}" srcOrd="0" destOrd="0" presId="urn:microsoft.com/office/officeart/2008/layout/AlternatingHexagons"/>
    <dgm:cxn modelId="{2119204B-AD89-47F4-8CE2-2DB8A9DC91BB}" type="presParOf" srcId="{EFA961A9-F4E0-49C5-8FF7-44AC8C1134EA}" destId="{D0CEF5D3-B50E-4393-8DF6-8AC1BFAB6595}" srcOrd="0" destOrd="0" presId="urn:microsoft.com/office/officeart/2008/layout/AlternatingHexagons"/>
    <dgm:cxn modelId="{BB698E00-4CFB-478E-91E3-35393AFE02E2}" type="presParOf" srcId="{D0CEF5D3-B50E-4393-8DF6-8AC1BFAB6595}" destId="{A2B8465B-507C-45D9-B3F4-C9EEAE384413}" srcOrd="0" destOrd="0" presId="urn:microsoft.com/office/officeart/2008/layout/AlternatingHexagons"/>
    <dgm:cxn modelId="{3596F09E-8892-4F2D-8E2E-645F0966DC12}" type="presParOf" srcId="{D0CEF5D3-B50E-4393-8DF6-8AC1BFAB6595}" destId="{793D351D-8B57-42FF-9DD7-ACAD3168502B}" srcOrd="1" destOrd="0" presId="urn:microsoft.com/office/officeart/2008/layout/AlternatingHexagons"/>
    <dgm:cxn modelId="{1CFA4DB4-6E5A-4350-8C8F-8D378BE13644}" type="presParOf" srcId="{D0CEF5D3-B50E-4393-8DF6-8AC1BFAB6595}" destId="{F2E80B85-037D-4638-9EBA-2079C91DC591}" srcOrd="2" destOrd="0" presId="urn:microsoft.com/office/officeart/2008/layout/AlternatingHexagons"/>
    <dgm:cxn modelId="{7B060485-E927-4A00-B019-05B063499CDB}" type="presParOf" srcId="{D0CEF5D3-B50E-4393-8DF6-8AC1BFAB6595}" destId="{B70FE757-6184-4F00-BE37-8CFEFD909CB1}" srcOrd="3" destOrd="0" presId="urn:microsoft.com/office/officeart/2008/layout/AlternatingHexagons"/>
    <dgm:cxn modelId="{7367DBE9-7147-49E9-B7BC-DA80CD8E03BF}" type="presParOf" srcId="{D0CEF5D3-B50E-4393-8DF6-8AC1BFAB6595}" destId="{3B1FFB69-941B-4F7E-95F9-6D16110E6E90}" srcOrd="4" destOrd="0" presId="urn:microsoft.com/office/officeart/2008/layout/AlternatingHexagons"/>
    <dgm:cxn modelId="{93CC6DF0-ED91-433D-AD4F-136C23ABF693}" type="presParOf" srcId="{EFA961A9-F4E0-49C5-8FF7-44AC8C1134EA}" destId="{3EB840EC-D222-4943-A3B6-66C3FC2E241F}" srcOrd="1" destOrd="0" presId="urn:microsoft.com/office/officeart/2008/layout/AlternatingHexagons"/>
    <dgm:cxn modelId="{B4807EE4-2F67-4992-BCC9-14B23B71652D}" type="presParOf" srcId="{EFA961A9-F4E0-49C5-8FF7-44AC8C1134EA}" destId="{324904FC-AF50-4907-AD5C-7C9AECEFE895}" srcOrd="2" destOrd="0" presId="urn:microsoft.com/office/officeart/2008/layout/AlternatingHexagons"/>
    <dgm:cxn modelId="{0AFC6D05-4105-4243-B818-87C6C27CF20C}" type="presParOf" srcId="{324904FC-AF50-4907-AD5C-7C9AECEFE895}" destId="{70A2F016-86EF-4812-AEB3-64B200822AC1}" srcOrd="0" destOrd="0" presId="urn:microsoft.com/office/officeart/2008/layout/AlternatingHexagons"/>
    <dgm:cxn modelId="{D3B0F514-8E51-4ABE-AED0-1A25601B7636}" type="presParOf" srcId="{324904FC-AF50-4907-AD5C-7C9AECEFE895}" destId="{BC09E860-78FE-405E-AD00-58DB158212BF}" srcOrd="1" destOrd="0" presId="urn:microsoft.com/office/officeart/2008/layout/AlternatingHexagons"/>
    <dgm:cxn modelId="{4F30FB24-5B29-4080-A206-F1C601B36B60}" type="presParOf" srcId="{324904FC-AF50-4907-AD5C-7C9AECEFE895}" destId="{4B711982-0730-492E-BE9B-DCD5A5B2E198}" srcOrd="2" destOrd="0" presId="urn:microsoft.com/office/officeart/2008/layout/AlternatingHexagons"/>
    <dgm:cxn modelId="{CE627BB8-C785-41B0-BCD4-C37159EDE47C}" type="presParOf" srcId="{324904FC-AF50-4907-AD5C-7C9AECEFE895}" destId="{6DC26689-9B60-4862-8739-1ED8CE5F5288}" srcOrd="3" destOrd="0" presId="urn:microsoft.com/office/officeart/2008/layout/AlternatingHexagons"/>
    <dgm:cxn modelId="{3E20680C-94B6-4F79-9CC8-A385E6D786CC}" type="presParOf" srcId="{324904FC-AF50-4907-AD5C-7C9AECEFE895}" destId="{7A54F92B-D9D5-44E2-8791-395C43CF1EDE}" srcOrd="4" destOrd="0" presId="urn:microsoft.com/office/officeart/2008/layout/AlternatingHexagons"/>
    <dgm:cxn modelId="{F244ECF8-0F55-4BF1-83F2-77DD770675F2}" type="presParOf" srcId="{EFA961A9-F4E0-49C5-8FF7-44AC8C1134EA}" destId="{7190C682-B8C6-40DB-976F-660B456AE316}" srcOrd="3" destOrd="0" presId="urn:microsoft.com/office/officeart/2008/layout/AlternatingHexagons"/>
    <dgm:cxn modelId="{1883A11C-B604-4AFF-8CB8-D45C6821F6BC}" type="presParOf" srcId="{EFA961A9-F4E0-49C5-8FF7-44AC8C1134EA}" destId="{318F6D7E-47A3-471B-A8FF-DFDA74A75A8D}" srcOrd="4" destOrd="0" presId="urn:microsoft.com/office/officeart/2008/layout/AlternatingHexagons"/>
    <dgm:cxn modelId="{6A251568-271B-47F5-82EF-E81C0F8101DB}" type="presParOf" srcId="{318F6D7E-47A3-471B-A8FF-DFDA74A75A8D}" destId="{0EEB160F-7187-436E-885C-F4E13DFA5125}" srcOrd="0" destOrd="0" presId="urn:microsoft.com/office/officeart/2008/layout/AlternatingHexagons"/>
    <dgm:cxn modelId="{AA7CA76F-2920-400A-BA23-248598202321}" type="presParOf" srcId="{318F6D7E-47A3-471B-A8FF-DFDA74A75A8D}" destId="{CF6EB3ED-F60B-4E27-9F53-BB50ABD4508A}" srcOrd="1" destOrd="0" presId="urn:microsoft.com/office/officeart/2008/layout/AlternatingHexagons"/>
    <dgm:cxn modelId="{76C3E3A1-CD90-4327-A262-1FA021B1A63B}" type="presParOf" srcId="{318F6D7E-47A3-471B-A8FF-DFDA74A75A8D}" destId="{29EB7968-AAB0-461D-8AD5-7BE896DECC4B}" srcOrd="2" destOrd="0" presId="urn:microsoft.com/office/officeart/2008/layout/AlternatingHexagons"/>
    <dgm:cxn modelId="{5AD8709D-DC82-4555-AC15-A2729B0686BA}" type="presParOf" srcId="{318F6D7E-47A3-471B-A8FF-DFDA74A75A8D}" destId="{30833E45-E2C1-44AA-B102-CCF9C2A40EFC}" srcOrd="3" destOrd="0" presId="urn:microsoft.com/office/officeart/2008/layout/AlternatingHexagons"/>
    <dgm:cxn modelId="{591222C6-BCCB-4825-A422-12CDCE43F7FF}" type="presParOf" srcId="{318F6D7E-47A3-471B-A8FF-DFDA74A75A8D}" destId="{F6885737-D532-477B-92AB-B980FC682F9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A4C88-7A0F-43A5-844B-B797A429821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9082A98-65E9-4985-914F-7B30583C12C1}">
      <dgm:prSet phldrT="[Text]"/>
      <dgm:spPr>
        <a:solidFill>
          <a:srgbClr val="F6BB00"/>
        </a:solidFill>
        <a:ln>
          <a:noFill/>
        </a:ln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Poskytujeme</a:t>
          </a:r>
          <a:r>
            <a:rPr lang="sk-SK" b="1" dirty="0" smtClean="0">
              <a:solidFill>
                <a:srgbClr val="FF0000"/>
              </a:solidFill>
            </a:rPr>
            <a:t>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informácie </a:t>
          </a:r>
          <a:br>
            <a:rPr lang="sk-SK" b="1" baseline="0" dirty="0" smtClean="0">
              <a:solidFill>
                <a:schemeClr val="tx2">
                  <a:lumMod val="75000"/>
                </a:schemeClr>
              </a:solidFill>
            </a:rPr>
          </a:br>
          <a:r>
            <a:rPr lang="sk-SK" b="0" baseline="0" dirty="0" smtClean="0">
              <a:solidFill>
                <a:schemeClr val="tx2">
                  <a:lumMod val="75000"/>
                </a:schemeClr>
              </a:solidFill>
            </a:rPr>
            <a:t>a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 poradenstvo </a:t>
          </a:r>
          <a:r>
            <a:rPr lang="sk-SK" b="1" baseline="0" dirty="0" smtClean="0">
              <a:solidFill>
                <a:schemeClr val="tx1"/>
              </a:solidFill>
            </a:rPr>
            <a:t/>
          </a:r>
          <a:br>
            <a:rPr lang="sk-SK" b="1" baseline="0" dirty="0" smtClean="0">
              <a:solidFill>
                <a:schemeClr val="tx1"/>
              </a:solidFill>
            </a:rPr>
          </a:br>
          <a:r>
            <a:rPr lang="sk-SK" dirty="0" smtClean="0">
              <a:solidFill>
                <a:schemeClr val="bg1"/>
              </a:solidFill>
            </a:rPr>
            <a:t>o štúdiu </a:t>
          </a:r>
          <a:br>
            <a:rPr lang="sk-SK" dirty="0" smtClean="0">
              <a:solidFill>
                <a:schemeClr val="bg1"/>
              </a:solidFill>
            </a:rPr>
          </a:br>
          <a:r>
            <a:rPr lang="sk-SK" dirty="0" smtClean="0">
              <a:solidFill>
                <a:schemeClr val="bg1"/>
              </a:solidFill>
            </a:rPr>
            <a:t>a výskumných pobytoch pre záujemcov zo SK v zahraničí a pre záujemcov zo ZAHR na Slovensku.</a:t>
          </a:r>
          <a:endParaRPr lang="sk-SK" dirty="0">
            <a:solidFill>
              <a:schemeClr val="bg1"/>
            </a:solidFill>
          </a:endParaRPr>
        </a:p>
      </dgm:t>
    </dgm:pt>
    <dgm:pt modelId="{1B67CFAA-0424-4CBA-B85E-D2B3B7F01C98}" type="parTrans" cxnId="{98CE22B4-7322-48A3-8996-8B491639C7D9}">
      <dgm:prSet/>
      <dgm:spPr/>
      <dgm:t>
        <a:bodyPr/>
        <a:lstStyle/>
        <a:p>
          <a:endParaRPr lang="sk-SK"/>
        </a:p>
      </dgm:t>
    </dgm:pt>
    <dgm:pt modelId="{C0BE370D-346E-41A4-9643-513C7E9131BF}" type="sibTrans" cxnId="{98CE22B4-7322-48A3-8996-8B491639C7D9}">
      <dgm:prSet/>
      <dgm:spPr/>
      <dgm:t>
        <a:bodyPr/>
        <a:lstStyle/>
        <a:p>
          <a:endParaRPr lang="sk-SK"/>
        </a:p>
      </dgm:t>
    </dgm:pt>
    <dgm:pt modelId="{21DFCFAD-E00C-41E2-A8D6-B0C1B02A8830}">
      <dgm:prSet phldrT="[Text]"/>
      <dgm:spPr>
        <a:solidFill>
          <a:srgbClr val="4AABC6"/>
        </a:solidFill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Organizujeme</a:t>
          </a:r>
          <a:r>
            <a:rPr lang="sk-SK" b="1" dirty="0" smtClean="0">
              <a:solidFill>
                <a:srgbClr val="FF0000"/>
              </a:solidFill>
            </a:rPr>
            <a:t>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výberové konania </a:t>
          </a:r>
          <a:r>
            <a:rPr lang="sk-SK" b="1" baseline="0" dirty="0" smtClean="0">
              <a:solidFill>
                <a:schemeClr val="tx1"/>
              </a:solidFill>
            </a:rPr>
            <a:t/>
          </a:r>
          <a:br>
            <a:rPr lang="sk-SK" b="1" baseline="0" dirty="0" smtClean="0">
              <a:solidFill>
                <a:schemeClr val="tx1"/>
              </a:solidFill>
            </a:rPr>
          </a:br>
          <a:r>
            <a:rPr lang="sk-SK" dirty="0" smtClean="0"/>
            <a:t>na štipendijné pobyty </a:t>
          </a:r>
          <a:br>
            <a:rPr lang="sk-SK" dirty="0" smtClean="0"/>
          </a:br>
          <a:r>
            <a:rPr lang="sk-SK" dirty="0" smtClean="0"/>
            <a:t>do zahraničia, resp. pre ZAHR na Slovensku </a:t>
          </a:r>
        </a:p>
        <a:p>
          <a:r>
            <a:rPr lang="sk-SK" dirty="0" smtClean="0"/>
            <a:t>(na základe bilaterálnych dohôd, ponúk vlád a NŠP).</a:t>
          </a:r>
          <a:endParaRPr lang="sk-SK" dirty="0"/>
        </a:p>
      </dgm:t>
    </dgm:pt>
    <dgm:pt modelId="{C5CD776F-EF6D-487C-959A-93CC6089D986}" type="parTrans" cxnId="{934896DD-276B-4535-A741-FCD254FFA3EA}">
      <dgm:prSet/>
      <dgm:spPr/>
      <dgm:t>
        <a:bodyPr/>
        <a:lstStyle/>
        <a:p>
          <a:endParaRPr lang="sk-SK"/>
        </a:p>
      </dgm:t>
    </dgm:pt>
    <dgm:pt modelId="{5DB5C685-5EC7-429E-8060-44F7E597DFF5}" type="sibTrans" cxnId="{934896DD-276B-4535-A741-FCD254FFA3EA}">
      <dgm:prSet/>
      <dgm:spPr/>
      <dgm:t>
        <a:bodyPr/>
        <a:lstStyle/>
        <a:p>
          <a:endParaRPr lang="sk-SK"/>
        </a:p>
      </dgm:t>
    </dgm:pt>
    <dgm:pt modelId="{EEA92097-DE8A-4B61-B7BB-6FD06C7D5E28}">
      <dgm:prSet phldrT="[Text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Organizujeme</a:t>
          </a:r>
          <a:r>
            <a:rPr lang="sk-SK" b="1" dirty="0" smtClean="0">
              <a:solidFill>
                <a:srgbClr val="FF0000"/>
              </a:solidFill>
            </a:rPr>
            <a:t>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semináre</a:t>
          </a:r>
          <a:r>
            <a:rPr lang="sk-SK" dirty="0" smtClean="0">
              <a:solidFill>
                <a:schemeClr val="tx2">
                  <a:lumMod val="75000"/>
                </a:schemeClr>
              </a:solidFill>
            </a:rPr>
            <a:t> </a:t>
          </a:r>
          <a:br>
            <a:rPr lang="sk-SK" dirty="0" smtClean="0">
              <a:solidFill>
                <a:schemeClr val="tx2">
                  <a:lumMod val="75000"/>
                </a:schemeClr>
              </a:solidFill>
            </a:rPr>
          </a:br>
          <a:r>
            <a:rPr lang="sk-SK" dirty="0" smtClean="0"/>
            <a:t>a informačné dni, </a:t>
          </a:r>
          <a:r>
            <a:rPr lang="sk-SK" b="1" dirty="0" smtClean="0">
              <a:solidFill>
                <a:schemeClr val="bg1"/>
              </a:solidFill>
            </a:rPr>
            <a:t>zúčastňujeme</a:t>
          </a:r>
          <a:r>
            <a:rPr lang="sk-SK" dirty="0" smtClean="0"/>
            <a:t> </a:t>
          </a:r>
          <a:r>
            <a:rPr lang="sk-SK" b="1" dirty="0" smtClean="0">
              <a:solidFill>
                <a:schemeClr val="bg1"/>
              </a:solidFill>
            </a:rPr>
            <a:t>sa</a:t>
          </a:r>
          <a:r>
            <a:rPr lang="sk-SK" dirty="0" smtClean="0"/>
            <a:t> vzdelávacích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veľtrhov</a:t>
          </a:r>
          <a:r>
            <a:rPr lang="sk-SK" dirty="0" smtClean="0"/>
            <a:t> a iných informačných podujatí.</a:t>
          </a:r>
          <a:endParaRPr lang="sk-SK" dirty="0"/>
        </a:p>
      </dgm:t>
    </dgm:pt>
    <dgm:pt modelId="{8307FA68-3FF3-4750-9B56-1128416BC95A}" type="parTrans" cxnId="{DF20FA22-A624-4AA6-8D71-E7601CEADD59}">
      <dgm:prSet/>
      <dgm:spPr/>
      <dgm:t>
        <a:bodyPr/>
        <a:lstStyle/>
        <a:p>
          <a:endParaRPr lang="sk-SK"/>
        </a:p>
      </dgm:t>
    </dgm:pt>
    <dgm:pt modelId="{73E72D8E-BC26-475D-99D2-A420B10BB25A}" type="sibTrans" cxnId="{DF20FA22-A624-4AA6-8D71-E7601CEADD59}">
      <dgm:prSet/>
      <dgm:spPr/>
      <dgm:t>
        <a:bodyPr/>
        <a:lstStyle/>
        <a:p>
          <a:endParaRPr lang="sk-SK"/>
        </a:p>
      </dgm:t>
    </dgm:pt>
    <dgm:pt modelId="{CB0E1F54-8CAD-49A0-9274-B8A0B87EC7DD}">
      <dgm:prSet phldrT="[Text]"/>
      <dgm:spPr>
        <a:solidFill>
          <a:srgbClr val="927AAE"/>
        </a:solidFill>
      </dgm:spPr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Vydávame</a:t>
          </a:r>
          <a:r>
            <a:rPr lang="sk-SK" b="1" dirty="0" smtClean="0">
              <a:solidFill>
                <a:srgbClr val="FF0000"/>
              </a:solidFill>
            </a:rPr>
            <a:t>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publikácie</a:t>
          </a:r>
          <a:r>
            <a:rPr lang="sk-SK" dirty="0" smtClean="0">
              <a:solidFill>
                <a:srgbClr val="FF0000"/>
              </a:solidFill>
            </a:rPr>
            <a:t> </a:t>
          </a:r>
          <a:br>
            <a:rPr lang="sk-SK" dirty="0" smtClean="0">
              <a:solidFill>
                <a:srgbClr val="FF0000"/>
              </a:solidFill>
            </a:rPr>
          </a:br>
          <a:r>
            <a:rPr lang="sk-SK" dirty="0" smtClean="0"/>
            <a:t>a </a:t>
          </a:r>
          <a:r>
            <a:rPr lang="sk-SK" b="1" baseline="0" dirty="0" smtClean="0">
              <a:solidFill>
                <a:schemeClr val="tx2">
                  <a:lumMod val="75000"/>
                </a:schemeClr>
              </a:solidFill>
            </a:rPr>
            <a:t>Bulletin</a:t>
          </a:r>
          <a:r>
            <a:rPr lang="sk-SK" dirty="0" smtClean="0"/>
            <a:t> SAIA </a:t>
          </a:r>
          <a:br>
            <a:rPr lang="sk-SK" dirty="0" smtClean="0"/>
          </a:br>
          <a:r>
            <a:rPr lang="sk-SK" dirty="0" smtClean="0"/>
            <a:t>(aj v elektronickej podobe).</a:t>
          </a:r>
          <a:endParaRPr lang="sk-SK" dirty="0"/>
        </a:p>
      </dgm:t>
    </dgm:pt>
    <dgm:pt modelId="{80777A46-7CEF-4F09-89FA-4726AAB83F90}" type="parTrans" cxnId="{7A867830-1FF8-4D37-83E4-F031968289D6}">
      <dgm:prSet/>
      <dgm:spPr/>
      <dgm:t>
        <a:bodyPr/>
        <a:lstStyle/>
        <a:p>
          <a:endParaRPr lang="sk-SK"/>
        </a:p>
      </dgm:t>
    </dgm:pt>
    <dgm:pt modelId="{98090B06-A8A7-43C9-8C90-352C58101813}" type="sibTrans" cxnId="{7A867830-1FF8-4D37-83E4-F031968289D6}">
      <dgm:prSet/>
      <dgm:spPr/>
      <dgm:t>
        <a:bodyPr/>
        <a:lstStyle/>
        <a:p>
          <a:endParaRPr lang="sk-SK"/>
        </a:p>
      </dgm:t>
    </dgm:pt>
    <dgm:pt modelId="{715C381C-2681-48A7-B094-274D1D56BD6B}" type="pres">
      <dgm:prSet presAssocID="{B67A4C88-7A0F-43A5-844B-B797A42982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F544C1-FCC8-44CC-97E7-98F0201A2935}" type="pres">
      <dgm:prSet presAssocID="{09082A98-65E9-4985-914F-7B30583C12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CAAB38B-2B02-4695-8367-B6CD1D243B7A}" type="pres">
      <dgm:prSet presAssocID="{C0BE370D-346E-41A4-9643-513C7E9131BF}" presName="sibTrans" presStyleCnt="0"/>
      <dgm:spPr/>
    </dgm:pt>
    <dgm:pt modelId="{F2EA86AB-6B2E-4CAF-839D-BDD682DD9597}" type="pres">
      <dgm:prSet presAssocID="{21DFCFAD-E00C-41E2-A8D6-B0C1B02A88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7DC66DC-9AAE-4FAB-80C2-9F10593AE6B1}" type="pres">
      <dgm:prSet presAssocID="{5DB5C685-5EC7-429E-8060-44F7E597DFF5}" presName="sibTrans" presStyleCnt="0"/>
      <dgm:spPr/>
    </dgm:pt>
    <dgm:pt modelId="{A2925BBA-474A-46A9-BEA8-ACBF9C05F0D5}" type="pres">
      <dgm:prSet presAssocID="{EEA92097-DE8A-4B61-B7BB-6FD06C7D5E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8B0C829-422A-4C68-BD4F-ED853303AB2C}" type="pres">
      <dgm:prSet presAssocID="{73E72D8E-BC26-475D-99D2-A420B10BB25A}" presName="sibTrans" presStyleCnt="0"/>
      <dgm:spPr/>
    </dgm:pt>
    <dgm:pt modelId="{ACDE2805-0071-4D4D-8AD1-63A589CB82FA}" type="pres">
      <dgm:prSet presAssocID="{CB0E1F54-8CAD-49A0-9274-B8A0B87EC7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FAB9751-56DF-420B-AC56-E8ADF08D58B1}" type="presOf" srcId="{09082A98-65E9-4985-914F-7B30583C12C1}" destId="{6AF544C1-FCC8-44CC-97E7-98F0201A2935}" srcOrd="0" destOrd="0" presId="urn:microsoft.com/office/officeart/2005/8/layout/default#1"/>
    <dgm:cxn modelId="{7A867830-1FF8-4D37-83E4-F031968289D6}" srcId="{B67A4C88-7A0F-43A5-844B-B797A4298213}" destId="{CB0E1F54-8CAD-49A0-9274-B8A0B87EC7DD}" srcOrd="3" destOrd="0" parTransId="{80777A46-7CEF-4F09-89FA-4726AAB83F90}" sibTransId="{98090B06-A8A7-43C9-8C90-352C58101813}"/>
    <dgm:cxn modelId="{98CE22B4-7322-48A3-8996-8B491639C7D9}" srcId="{B67A4C88-7A0F-43A5-844B-B797A4298213}" destId="{09082A98-65E9-4985-914F-7B30583C12C1}" srcOrd="0" destOrd="0" parTransId="{1B67CFAA-0424-4CBA-B85E-D2B3B7F01C98}" sibTransId="{C0BE370D-346E-41A4-9643-513C7E9131BF}"/>
    <dgm:cxn modelId="{934896DD-276B-4535-A741-FCD254FFA3EA}" srcId="{B67A4C88-7A0F-43A5-844B-B797A4298213}" destId="{21DFCFAD-E00C-41E2-A8D6-B0C1B02A8830}" srcOrd="1" destOrd="0" parTransId="{C5CD776F-EF6D-487C-959A-93CC6089D986}" sibTransId="{5DB5C685-5EC7-429E-8060-44F7E597DFF5}"/>
    <dgm:cxn modelId="{E45D1BC6-1895-474C-B47B-183F000A4732}" type="presOf" srcId="{B67A4C88-7A0F-43A5-844B-B797A4298213}" destId="{715C381C-2681-48A7-B094-274D1D56BD6B}" srcOrd="0" destOrd="0" presId="urn:microsoft.com/office/officeart/2005/8/layout/default#1"/>
    <dgm:cxn modelId="{DF20FA22-A624-4AA6-8D71-E7601CEADD59}" srcId="{B67A4C88-7A0F-43A5-844B-B797A4298213}" destId="{EEA92097-DE8A-4B61-B7BB-6FD06C7D5E28}" srcOrd="2" destOrd="0" parTransId="{8307FA68-3FF3-4750-9B56-1128416BC95A}" sibTransId="{73E72D8E-BC26-475D-99D2-A420B10BB25A}"/>
    <dgm:cxn modelId="{D13F276C-0C02-42CB-A47D-2B72C8D573B0}" type="presOf" srcId="{EEA92097-DE8A-4B61-B7BB-6FD06C7D5E28}" destId="{A2925BBA-474A-46A9-BEA8-ACBF9C05F0D5}" srcOrd="0" destOrd="0" presId="urn:microsoft.com/office/officeart/2005/8/layout/default#1"/>
    <dgm:cxn modelId="{E0C9424E-2F33-4C13-B6A6-43E4A2B090FB}" type="presOf" srcId="{CB0E1F54-8CAD-49A0-9274-B8A0B87EC7DD}" destId="{ACDE2805-0071-4D4D-8AD1-63A589CB82FA}" srcOrd="0" destOrd="0" presId="urn:microsoft.com/office/officeart/2005/8/layout/default#1"/>
    <dgm:cxn modelId="{23462394-3D76-43FF-99DA-3D0643EE6B21}" type="presOf" srcId="{21DFCFAD-E00C-41E2-A8D6-B0C1B02A8830}" destId="{F2EA86AB-6B2E-4CAF-839D-BDD682DD9597}" srcOrd="0" destOrd="0" presId="urn:microsoft.com/office/officeart/2005/8/layout/default#1"/>
    <dgm:cxn modelId="{6E8A8D70-E081-4352-8E4E-669986B11484}" type="presParOf" srcId="{715C381C-2681-48A7-B094-274D1D56BD6B}" destId="{6AF544C1-FCC8-44CC-97E7-98F0201A2935}" srcOrd="0" destOrd="0" presId="urn:microsoft.com/office/officeart/2005/8/layout/default#1"/>
    <dgm:cxn modelId="{D5DB9F84-4A1F-402B-B9A4-35E999D103FB}" type="presParOf" srcId="{715C381C-2681-48A7-B094-274D1D56BD6B}" destId="{8CAAB38B-2B02-4695-8367-B6CD1D243B7A}" srcOrd="1" destOrd="0" presId="urn:microsoft.com/office/officeart/2005/8/layout/default#1"/>
    <dgm:cxn modelId="{39A7BEFC-2B14-4B46-A73B-8FCCA5B2BCB9}" type="presParOf" srcId="{715C381C-2681-48A7-B094-274D1D56BD6B}" destId="{F2EA86AB-6B2E-4CAF-839D-BDD682DD9597}" srcOrd="2" destOrd="0" presId="urn:microsoft.com/office/officeart/2005/8/layout/default#1"/>
    <dgm:cxn modelId="{2CE03891-8D9F-4224-9FDD-81686C447155}" type="presParOf" srcId="{715C381C-2681-48A7-B094-274D1D56BD6B}" destId="{97DC66DC-9AAE-4FAB-80C2-9F10593AE6B1}" srcOrd="3" destOrd="0" presId="urn:microsoft.com/office/officeart/2005/8/layout/default#1"/>
    <dgm:cxn modelId="{94F32DD8-35C8-4C5B-BCDC-CCF28C81790D}" type="presParOf" srcId="{715C381C-2681-48A7-B094-274D1D56BD6B}" destId="{A2925BBA-474A-46A9-BEA8-ACBF9C05F0D5}" srcOrd="4" destOrd="0" presId="urn:microsoft.com/office/officeart/2005/8/layout/default#1"/>
    <dgm:cxn modelId="{E2AA0C5C-9EE0-4C8C-82D4-A19FCCDF5722}" type="presParOf" srcId="{715C381C-2681-48A7-B094-274D1D56BD6B}" destId="{98B0C829-422A-4C68-BD4F-ED853303AB2C}" srcOrd="5" destOrd="0" presId="urn:microsoft.com/office/officeart/2005/8/layout/default#1"/>
    <dgm:cxn modelId="{00E1BB8B-B1A2-46E8-A10D-1AF2B365A51F}" type="presParOf" srcId="{715C381C-2681-48A7-B094-274D1D56BD6B}" destId="{ACDE2805-0071-4D4D-8AD1-63A589CB82F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5E52D-DA79-402D-820F-0B6431FDD27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4975C34-1C50-4F6C-9ECC-84A3AE39A05D}">
      <dgm:prSet phldrT="[Text]" custT="1"/>
      <dgm:spPr/>
      <dgm:t>
        <a:bodyPr/>
        <a:lstStyle/>
        <a:p>
          <a:r>
            <a:rPr kumimoji="1" lang="sk-SK" sz="1800" b="1" dirty="0" smtClean="0">
              <a:solidFill>
                <a:srgbClr val="FFC000"/>
              </a:solidFill>
            </a:rPr>
            <a:t>Čína, India</a:t>
          </a:r>
          <a:r>
            <a:rPr kumimoji="1" lang="sk-SK" sz="1800" b="1" i="1" dirty="0" smtClean="0">
              <a:solidFill>
                <a:srgbClr val="FFC000"/>
              </a:solidFill>
            </a:rPr>
            <a:t>,</a:t>
          </a:r>
          <a:r>
            <a:rPr kumimoji="1" lang="sk-SK" sz="1800" b="1" dirty="0" smtClean="0">
              <a:solidFill>
                <a:srgbClr val="FFC000"/>
              </a:solidFill>
            </a:rPr>
            <a:t> Japonsko, Kazachstan, </a:t>
          </a:r>
          <a:br>
            <a:rPr kumimoji="1" lang="sk-SK" sz="1800" b="1" dirty="0" smtClean="0">
              <a:solidFill>
                <a:srgbClr val="FFC000"/>
              </a:solidFill>
            </a:rPr>
          </a:br>
          <a:r>
            <a:rPr kumimoji="1" lang="sk-SK" sz="1800" b="1" dirty="0" smtClean="0">
              <a:solidFill>
                <a:srgbClr val="FFC000"/>
              </a:solidFill>
            </a:rPr>
            <a:t>Kórea, </a:t>
          </a:r>
          <a:br>
            <a:rPr kumimoji="1" lang="sk-SK" sz="1800" b="1" dirty="0" smtClean="0">
              <a:solidFill>
                <a:srgbClr val="FFC000"/>
              </a:solidFill>
            </a:rPr>
          </a:br>
          <a:r>
            <a:rPr kumimoji="1" lang="sk-SK" sz="1800" i="1" dirty="0" smtClean="0">
              <a:solidFill>
                <a:srgbClr val="FFC000"/>
              </a:solidFill>
            </a:rPr>
            <a:t>Taiwan</a:t>
          </a:r>
          <a:endParaRPr lang="sk-SK" sz="1800" dirty="0">
            <a:solidFill>
              <a:srgbClr val="FFC000"/>
            </a:solidFill>
          </a:endParaRPr>
        </a:p>
      </dgm:t>
    </dgm:pt>
    <dgm:pt modelId="{DFF93071-D39C-4090-87F8-E46877C46F02}" type="parTrans" cxnId="{4ABDAA71-C6F0-4778-B261-17BAFE42ECE5}">
      <dgm:prSet/>
      <dgm:spPr/>
      <dgm:t>
        <a:bodyPr/>
        <a:lstStyle/>
        <a:p>
          <a:endParaRPr lang="sk-SK"/>
        </a:p>
      </dgm:t>
    </dgm:pt>
    <dgm:pt modelId="{F0EDAD7D-2473-4218-A120-53CA142A1E7B}" type="sibTrans" cxnId="{4ABDAA71-C6F0-4778-B261-17BAFE42ECE5}">
      <dgm:prSet/>
      <dgm:spPr/>
      <dgm:t>
        <a:bodyPr/>
        <a:lstStyle/>
        <a:p>
          <a:endParaRPr lang="sk-SK"/>
        </a:p>
      </dgm:t>
    </dgm:pt>
    <dgm:pt modelId="{17B77529-318D-4C6B-86C9-14B2CCB8316C}">
      <dgm:prSet phldrT="[Text]" custT="1"/>
      <dgm:spPr>
        <a:solidFill>
          <a:srgbClr val="FFC000"/>
        </a:solidFill>
      </dgm:spPr>
      <dgm:t>
        <a:bodyPr/>
        <a:lstStyle/>
        <a:p>
          <a:r>
            <a:rPr lang="sk-SK" sz="1600" b="1" dirty="0" smtClean="0"/>
            <a:t>Ázia</a:t>
          </a:r>
          <a:endParaRPr lang="sk-SK" sz="1600" b="1" dirty="0"/>
        </a:p>
      </dgm:t>
    </dgm:pt>
    <dgm:pt modelId="{2E6BB9D2-18D7-4FEB-9055-388423C4424C}" type="parTrans" cxnId="{EAE1B1B6-FAA2-4806-898D-2FBC49B9694D}">
      <dgm:prSet/>
      <dgm:spPr/>
      <dgm:t>
        <a:bodyPr/>
        <a:lstStyle/>
        <a:p>
          <a:endParaRPr lang="sk-SK"/>
        </a:p>
      </dgm:t>
    </dgm:pt>
    <dgm:pt modelId="{576CFB90-5268-419D-B248-87FB6A0F07CB}" type="sibTrans" cxnId="{EAE1B1B6-FAA2-4806-898D-2FBC49B9694D}">
      <dgm:prSet/>
      <dgm:spPr>
        <a:solidFill>
          <a:srgbClr val="7030A0"/>
        </a:solidFill>
      </dgm:spPr>
      <dgm:t>
        <a:bodyPr/>
        <a:lstStyle/>
        <a:p>
          <a:r>
            <a:rPr lang="sk-SK" dirty="0" smtClean="0"/>
            <a:t>Afrika</a:t>
          </a:r>
          <a:endParaRPr lang="sk-SK" dirty="0"/>
        </a:p>
      </dgm:t>
    </dgm:pt>
    <dgm:pt modelId="{CD5BBA0A-FB2B-43BB-B63E-F3663DF4E331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Belgicko, Bielorusko, </a:t>
          </a:r>
          <a:b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</a:b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Bulharsko, Česko, </a:t>
          </a: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Dánsko, </a:t>
          </a:r>
          <a:b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</a:b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Estónsko, Fínsko,</a:t>
          </a:r>
          <a:r>
            <a:rPr kumimoji="1" lang="sk-SK" sz="18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Francúzsko,</a:t>
          </a:r>
          <a:r>
            <a:rPr kumimoji="1" lang="sk-SK" sz="18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Grécko</a:t>
          </a:r>
          <a:r>
            <a:rPr kumimoji="1" lang="sk-SK" sz="1800" b="0" i="1" dirty="0" smtClean="0">
              <a:solidFill>
                <a:schemeClr val="accent2">
                  <a:lumMod val="75000"/>
                </a:schemeClr>
              </a:solidFill>
            </a:rPr>
            <a:t>,</a:t>
          </a: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 Litva, Lotyšsko,</a:t>
          </a: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Chorvátsko, </a:t>
          </a: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Island, </a:t>
          </a:r>
        </a:p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Macedónsko, Maďarsko, </a:t>
          </a:r>
        </a:p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Moldavsko, Nemecko, </a:t>
          </a:r>
        </a:p>
        <a:p>
          <a:pPr algn="l">
            <a:spcAft>
              <a:spcPts val="0"/>
            </a:spcAft>
          </a:pP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Poľsko,</a:t>
          </a:r>
          <a:r>
            <a:rPr kumimoji="1" lang="sk-SK" sz="18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i="1" dirty="0" smtClean="0">
              <a:solidFill>
                <a:schemeClr val="accent2">
                  <a:lumMod val="75000"/>
                </a:schemeClr>
              </a:solidFill>
            </a:rPr>
            <a:t>Portugalsko</a:t>
          </a:r>
          <a:r>
            <a:rPr kumimoji="1" lang="sk-SK" sz="1800" b="0" dirty="0" smtClean="0">
              <a:solidFill>
                <a:schemeClr val="accent2">
                  <a:lumMod val="75000"/>
                </a:schemeClr>
              </a:solidFill>
            </a:rPr>
            <a:t>,</a:t>
          </a: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 Rumunsko, Rusko, Slovinsko, Srbsko, Švajčiarsko, </a:t>
          </a:r>
          <a:r>
            <a:rPr kumimoji="1" lang="sk-SK" sz="1800" b="0" i="1" dirty="0" smtClean="0">
              <a:solidFill>
                <a:schemeClr val="accent2">
                  <a:lumMod val="75000"/>
                </a:schemeClr>
              </a:solidFill>
            </a:rPr>
            <a:t>Taliansko,</a:t>
          </a:r>
          <a:r>
            <a:rPr kumimoji="1" lang="sk-SK" sz="18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b="1" dirty="0" smtClean="0">
              <a:solidFill>
                <a:schemeClr val="accent2">
                  <a:lumMod val="75000"/>
                </a:schemeClr>
              </a:solidFill>
            </a:rPr>
            <a:t>Ukrajina</a:t>
          </a:r>
          <a:endParaRPr lang="sk-SK" sz="1800" dirty="0">
            <a:solidFill>
              <a:schemeClr val="accent2">
                <a:lumMod val="75000"/>
              </a:schemeClr>
            </a:solidFill>
          </a:endParaRPr>
        </a:p>
      </dgm:t>
    </dgm:pt>
    <dgm:pt modelId="{1670F511-DCD3-4469-B959-EABA7A335A51}" type="parTrans" cxnId="{9A0CB013-E95B-4AEF-A880-CAABD4CE4DA3}">
      <dgm:prSet/>
      <dgm:spPr/>
      <dgm:t>
        <a:bodyPr/>
        <a:lstStyle/>
        <a:p>
          <a:endParaRPr lang="sk-SK"/>
        </a:p>
      </dgm:t>
    </dgm:pt>
    <dgm:pt modelId="{7AF414F3-8350-4EFE-AF07-E30B1B445E9E}" type="sibTrans" cxnId="{9A0CB013-E95B-4AEF-A880-CAABD4CE4DA3}">
      <dgm:prSet/>
      <dgm:spPr/>
      <dgm:t>
        <a:bodyPr/>
        <a:lstStyle/>
        <a:p>
          <a:endParaRPr lang="sk-SK"/>
        </a:p>
      </dgm:t>
    </dgm:pt>
    <dgm:pt modelId="{4716C530-B80C-4CAF-8E92-8AB64205B2F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k-SK" sz="1600" b="1" dirty="0" smtClean="0"/>
            <a:t>Amerika</a:t>
          </a:r>
          <a:endParaRPr lang="sk-SK" sz="1600" b="1" dirty="0"/>
        </a:p>
      </dgm:t>
    </dgm:pt>
    <dgm:pt modelId="{464C13CC-F7A3-445E-B952-140F5880F86F}" type="parTrans" cxnId="{611A363C-C4FA-4EE4-BE5A-F75AF428262D}">
      <dgm:prSet/>
      <dgm:spPr/>
      <dgm:t>
        <a:bodyPr/>
        <a:lstStyle/>
        <a:p>
          <a:endParaRPr lang="sk-SK"/>
        </a:p>
      </dgm:t>
    </dgm:pt>
    <dgm:pt modelId="{6104BAB7-A6FE-496F-98F9-A823CD07D24D}" type="sibTrans" cxnId="{611A363C-C4FA-4EE4-BE5A-F75AF428262D}">
      <dgm:prSet/>
      <dgm:spPr>
        <a:noFill/>
      </dgm:spPr>
      <dgm:t>
        <a:bodyPr/>
        <a:lstStyle/>
        <a:p>
          <a:endParaRPr lang="sk-SK"/>
        </a:p>
      </dgm:t>
    </dgm:pt>
    <dgm:pt modelId="{823528EA-7503-4C09-8B43-9267AC324CEA}">
      <dgm:prSet phldrT="[Text]" custT="1"/>
      <dgm:spPr/>
      <dgm:t>
        <a:bodyPr/>
        <a:lstStyle/>
        <a:p>
          <a:r>
            <a:rPr kumimoji="1" lang="sk-SK" sz="1800" b="1" dirty="0" smtClean="0">
              <a:solidFill>
                <a:schemeClr val="accent1">
                  <a:lumMod val="75000"/>
                </a:schemeClr>
              </a:solidFill>
            </a:rPr>
            <a:t>Mexiko,</a:t>
          </a:r>
          <a:r>
            <a:rPr kumimoji="1" lang="sk-SK" sz="18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kumimoji="1" lang="sk-SK" sz="1800" i="1" dirty="0" smtClean="0">
              <a:solidFill>
                <a:schemeClr val="accent1">
                  <a:lumMod val="75000"/>
                </a:schemeClr>
              </a:solidFill>
            </a:rPr>
            <a:t>Spojené štáty americké    </a:t>
          </a:r>
          <a:r>
            <a:rPr kumimoji="1" lang="sk-SK" sz="16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sk-SK" sz="1600" dirty="0">
            <a:solidFill>
              <a:schemeClr val="accent1">
                <a:lumMod val="75000"/>
              </a:schemeClr>
            </a:solidFill>
          </a:endParaRPr>
        </a:p>
      </dgm:t>
    </dgm:pt>
    <dgm:pt modelId="{57B4C2A3-1896-4C28-867E-5F68A21EC02C}" type="parTrans" cxnId="{08E917F4-BA66-4FD4-93D5-D63C4AC7E908}">
      <dgm:prSet/>
      <dgm:spPr/>
      <dgm:t>
        <a:bodyPr/>
        <a:lstStyle/>
        <a:p>
          <a:endParaRPr lang="sk-SK"/>
        </a:p>
      </dgm:t>
    </dgm:pt>
    <dgm:pt modelId="{8878228F-F2AB-4295-BB2C-E1FC2B2D1438}" type="sibTrans" cxnId="{08E917F4-BA66-4FD4-93D5-D63C4AC7E908}">
      <dgm:prSet/>
      <dgm:spPr/>
      <dgm:t>
        <a:bodyPr/>
        <a:lstStyle/>
        <a:p>
          <a:endParaRPr lang="sk-SK"/>
        </a:p>
      </dgm:t>
    </dgm:pt>
    <dgm:pt modelId="{9C9BBB60-F4D9-44FA-85DF-23A6CC707BF9}">
      <dgm:prSet phldrT="[Text]"/>
      <dgm:spPr>
        <a:solidFill>
          <a:srgbClr val="00B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sk-SK" b="1" dirty="0" smtClean="0"/>
            <a:t>Blízky Východ</a:t>
          </a:r>
          <a:endParaRPr lang="sk-SK" b="1" dirty="0"/>
        </a:p>
      </dgm:t>
    </dgm:pt>
    <dgm:pt modelId="{B228C769-F06A-43D3-B102-2D154D0C86B1}" type="sibTrans" cxnId="{B47A4379-0BBD-4897-944F-E66F4A6F750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k-SK" b="1" dirty="0" smtClean="0"/>
            <a:t>Európa</a:t>
          </a:r>
          <a:endParaRPr lang="sk-SK" b="1" dirty="0"/>
        </a:p>
      </dgm:t>
    </dgm:pt>
    <dgm:pt modelId="{84C8CC09-5419-4841-985C-2B3171413E7B}" type="parTrans" cxnId="{B47A4379-0BBD-4897-944F-E66F4A6F750B}">
      <dgm:prSet/>
      <dgm:spPr/>
      <dgm:t>
        <a:bodyPr/>
        <a:lstStyle/>
        <a:p>
          <a:endParaRPr lang="sk-SK"/>
        </a:p>
      </dgm:t>
    </dgm:pt>
    <dgm:pt modelId="{B401D15A-F9D2-4D1E-A022-9AD33C957F2E}" type="pres">
      <dgm:prSet presAssocID="{8CA5E52D-DA79-402D-820F-0B6431FDD27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9C455965-F69F-4594-8E59-790714C5E338}" type="pres">
      <dgm:prSet presAssocID="{9C9BBB60-F4D9-44FA-85DF-23A6CC707BF9}" presName="composite" presStyleCnt="0"/>
      <dgm:spPr/>
    </dgm:pt>
    <dgm:pt modelId="{4E11909C-915F-4AFA-99B0-88703510B90C}" type="pres">
      <dgm:prSet presAssocID="{9C9BBB60-F4D9-44FA-85DF-23A6CC707BF9}" presName="Parent1" presStyleLbl="node1" presStyleIdx="0" presStyleCnt="6" custScaleX="100560" custScaleY="73266" custLinFactNeighborX="46571" custLinFactNeighborY="836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A2F052-04EA-41B1-8E3D-EADF67CCED6C}" type="pres">
      <dgm:prSet presAssocID="{9C9BBB60-F4D9-44FA-85DF-23A6CC707BF9}" presName="Childtext1" presStyleLbl="revTx" presStyleIdx="0" presStyleCnt="3" custScaleX="92006" custScaleY="151564" custLinFactNeighborX="34469" custLinFactNeighborY="31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49D7C5-97CB-466F-93C0-E9E59BC628F7}" type="pres">
      <dgm:prSet presAssocID="{9C9BBB60-F4D9-44FA-85DF-23A6CC707BF9}" presName="BalanceSpacing" presStyleCnt="0"/>
      <dgm:spPr/>
    </dgm:pt>
    <dgm:pt modelId="{38172F34-120F-44A8-A2FF-3DD43EAB3B16}" type="pres">
      <dgm:prSet presAssocID="{9C9BBB60-F4D9-44FA-85DF-23A6CC707BF9}" presName="BalanceSpacing1" presStyleCnt="0"/>
      <dgm:spPr/>
    </dgm:pt>
    <dgm:pt modelId="{41FE5F7F-E73A-446D-92A9-0BD5EBD761EC}" type="pres">
      <dgm:prSet presAssocID="{B228C769-F06A-43D3-B102-2D154D0C86B1}" presName="Accent1Text" presStyleLbl="node1" presStyleIdx="1" presStyleCnt="6" custLinFactNeighborX="12948" custLinFactNeighborY="28626"/>
      <dgm:spPr/>
      <dgm:t>
        <a:bodyPr/>
        <a:lstStyle/>
        <a:p>
          <a:endParaRPr lang="sk-SK"/>
        </a:p>
      </dgm:t>
    </dgm:pt>
    <dgm:pt modelId="{2936DC41-4AB1-400D-A588-92518679137E}" type="pres">
      <dgm:prSet presAssocID="{B228C769-F06A-43D3-B102-2D154D0C86B1}" presName="spaceBetweenRectangles" presStyleCnt="0"/>
      <dgm:spPr/>
    </dgm:pt>
    <dgm:pt modelId="{65A872E4-DFC1-4904-A6FD-BB4ACA35FA75}" type="pres">
      <dgm:prSet presAssocID="{17B77529-318D-4C6B-86C9-14B2CCB8316C}" presName="composite" presStyleCnt="0"/>
      <dgm:spPr/>
    </dgm:pt>
    <dgm:pt modelId="{B39B0538-714C-43B9-AFEB-01EFFB4B437F}" type="pres">
      <dgm:prSet presAssocID="{17B77529-318D-4C6B-86C9-14B2CCB8316C}" presName="Parent1" presStyleLbl="node1" presStyleIdx="2" presStyleCnt="6" custLinFactX="110227" custLinFactY="-34818" custLinFactNeighborX="2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9262A7-0F02-46F2-8BA3-0B6DC693CBA1}" type="pres">
      <dgm:prSet presAssocID="{17B77529-318D-4C6B-86C9-14B2CCB8316C}" presName="Childtext1" presStyleLbl="revTx" presStyleIdx="1" presStyleCnt="3" custScaleX="232047" custScaleY="288303" custLinFactY="52034" custLinFactNeighborX="-6965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FFE0670-643F-45CD-9C17-D7A8DB06BD01}" type="pres">
      <dgm:prSet presAssocID="{17B77529-318D-4C6B-86C9-14B2CCB8316C}" presName="BalanceSpacing" presStyleCnt="0"/>
      <dgm:spPr/>
    </dgm:pt>
    <dgm:pt modelId="{876E710F-666A-442F-BF7B-850345FB1819}" type="pres">
      <dgm:prSet presAssocID="{17B77529-318D-4C6B-86C9-14B2CCB8316C}" presName="BalanceSpacing1" presStyleCnt="0"/>
      <dgm:spPr/>
    </dgm:pt>
    <dgm:pt modelId="{5E943EE3-3508-4B6C-BCBE-2D25DB4C633C}" type="pres">
      <dgm:prSet presAssocID="{576CFB90-5268-419D-B248-87FB6A0F07CB}" presName="Accent1Text" presStyleLbl="node1" presStyleIdx="3" presStyleCnt="6" custScaleX="75419" custScaleY="71087" custLinFactNeighborX="-51995" custLinFactNeighborY="75813"/>
      <dgm:spPr/>
      <dgm:t>
        <a:bodyPr/>
        <a:lstStyle/>
        <a:p>
          <a:endParaRPr lang="sk-SK"/>
        </a:p>
      </dgm:t>
    </dgm:pt>
    <dgm:pt modelId="{E8AC1579-B2CD-4980-902D-576D28E12694}" type="pres">
      <dgm:prSet presAssocID="{576CFB90-5268-419D-B248-87FB6A0F07CB}" presName="spaceBetweenRectangles" presStyleCnt="0"/>
      <dgm:spPr/>
    </dgm:pt>
    <dgm:pt modelId="{D7108C5B-F0A5-4652-B463-FAAD87F145E8}" type="pres">
      <dgm:prSet presAssocID="{4716C530-B80C-4CAF-8E92-8AB64205B2FD}" presName="composite" presStyleCnt="0"/>
      <dgm:spPr/>
    </dgm:pt>
    <dgm:pt modelId="{B9901EE7-927F-476A-9D1D-E1CE6D9AEBCC}" type="pres">
      <dgm:prSet presAssocID="{4716C530-B80C-4CAF-8E92-8AB64205B2FD}" presName="Parent1" presStyleLbl="node1" presStyleIdx="4" presStyleCnt="6" custScaleX="139718" custLinFactX="-100614" custLinFactY="-100000" custLinFactNeighborX="-200000" custLinFactNeighborY="-1546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0B183B4-0C7D-4D3F-8135-BDE136A64053}" type="pres">
      <dgm:prSet presAssocID="{4716C530-B80C-4CAF-8E92-8AB64205B2FD}" presName="Childtext1" presStyleLbl="revTx" presStyleIdx="2" presStyleCnt="3" custLinFactX="-126397" custLinFactY="-100000" custLinFactNeighborX="-200000" custLinFactNeighborY="-173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7F1DCF-F121-439B-BA99-A2D6426DCAAA}" type="pres">
      <dgm:prSet presAssocID="{4716C530-B80C-4CAF-8E92-8AB64205B2FD}" presName="BalanceSpacing" presStyleCnt="0"/>
      <dgm:spPr/>
    </dgm:pt>
    <dgm:pt modelId="{E1B4861A-1248-474B-B127-0FBB2B88B73D}" type="pres">
      <dgm:prSet presAssocID="{4716C530-B80C-4CAF-8E92-8AB64205B2FD}" presName="BalanceSpacing1" presStyleCnt="0"/>
      <dgm:spPr/>
    </dgm:pt>
    <dgm:pt modelId="{FE7A9CFA-AFC8-412A-A70E-3C442105E2E1}" type="pres">
      <dgm:prSet presAssocID="{6104BAB7-A6FE-496F-98F9-A823CD07D24D}" presName="Accent1Text" presStyleLbl="node1" presStyleIdx="5" presStyleCnt="6" custLinFactX="157779" custLinFactNeighborX="200000" custLinFactNeighborY="2930"/>
      <dgm:spPr/>
      <dgm:t>
        <a:bodyPr/>
        <a:lstStyle/>
        <a:p>
          <a:endParaRPr lang="sk-SK"/>
        </a:p>
      </dgm:t>
    </dgm:pt>
  </dgm:ptLst>
  <dgm:cxnLst>
    <dgm:cxn modelId="{4A7D4D4E-7F6E-4A0D-BBE8-A008935F5CB9}" type="presOf" srcId="{B228C769-F06A-43D3-B102-2D154D0C86B1}" destId="{41FE5F7F-E73A-446D-92A9-0BD5EBD761EC}" srcOrd="0" destOrd="0" presId="urn:microsoft.com/office/officeart/2008/layout/AlternatingHexagons"/>
    <dgm:cxn modelId="{62153AB0-EE98-4866-B64F-DA6298C4996C}" type="presOf" srcId="{84975C34-1C50-4F6C-9ECC-84A3AE39A05D}" destId="{4DA2F052-04EA-41B1-8E3D-EADF67CCED6C}" srcOrd="0" destOrd="0" presId="urn:microsoft.com/office/officeart/2008/layout/AlternatingHexagons"/>
    <dgm:cxn modelId="{611A363C-C4FA-4EE4-BE5A-F75AF428262D}" srcId="{8CA5E52D-DA79-402D-820F-0B6431FDD273}" destId="{4716C530-B80C-4CAF-8E92-8AB64205B2FD}" srcOrd="2" destOrd="0" parTransId="{464C13CC-F7A3-445E-B952-140F5880F86F}" sibTransId="{6104BAB7-A6FE-496F-98F9-A823CD07D24D}"/>
    <dgm:cxn modelId="{762A9563-B352-445B-9244-3A6B83B09D3F}" type="presOf" srcId="{17B77529-318D-4C6B-86C9-14B2CCB8316C}" destId="{B39B0538-714C-43B9-AFEB-01EFFB4B437F}" srcOrd="0" destOrd="0" presId="urn:microsoft.com/office/officeart/2008/layout/AlternatingHexagons"/>
    <dgm:cxn modelId="{BE744459-851F-453B-9092-77ED6C7257BE}" type="presOf" srcId="{823528EA-7503-4C09-8B43-9267AC324CEA}" destId="{D0B183B4-0C7D-4D3F-8135-BDE136A64053}" srcOrd="0" destOrd="0" presId="urn:microsoft.com/office/officeart/2008/layout/AlternatingHexagons"/>
    <dgm:cxn modelId="{EAE1B1B6-FAA2-4806-898D-2FBC49B9694D}" srcId="{8CA5E52D-DA79-402D-820F-0B6431FDD273}" destId="{17B77529-318D-4C6B-86C9-14B2CCB8316C}" srcOrd="1" destOrd="0" parTransId="{2E6BB9D2-18D7-4FEB-9055-388423C4424C}" sibTransId="{576CFB90-5268-419D-B248-87FB6A0F07CB}"/>
    <dgm:cxn modelId="{C361A30A-97A1-4FA6-852A-99EBF20A17CF}" type="presOf" srcId="{CD5BBA0A-FB2B-43BB-B63E-F3663DF4E331}" destId="{B59262A7-0F02-46F2-8BA3-0B6DC693CBA1}" srcOrd="0" destOrd="0" presId="urn:microsoft.com/office/officeart/2008/layout/AlternatingHexagons"/>
    <dgm:cxn modelId="{DFC06320-ECEE-42C2-94C2-7C110613EB7D}" type="presOf" srcId="{8CA5E52D-DA79-402D-820F-0B6431FDD273}" destId="{B401D15A-F9D2-4D1E-A022-9AD33C957F2E}" srcOrd="0" destOrd="0" presId="urn:microsoft.com/office/officeart/2008/layout/AlternatingHexagons"/>
    <dgm:cxn modelId="{4ABDAA71-C6F0-4778-B261-17BAFE42ECE5}" srcId="{9C9BBB60-F4D9-44FA-85DF-23A6CC707BF9}" destId="{84975C34-1C50-4F6C-9ECC-84A3AE39A05D}" srcOrd="0" destOrd="0" parTransId="{DFF93071-D39C-4090-87F8-E46877C46F02}" sibTransId="{F0EDAD7D-2473-4218-A120-53CA142A1E7B}"/>
    <dgm:cxn modelId="{B47A4379-0BBD-4897-944F-E66F4A6F750B}" srcId="{8CA5E52D-DA79-402D-820F-0B6431FDD273}" destId="{9C9BBB60-F4D9-44FA-85DF-23A6CC707BF9}" srcOrd="0" destOrd="0" parTransId="{84C8CC09-5419-4841-985C-2B3171413E7B}" sibTransId="{B228C769-F06A-43D3-B102-2D154D0C86B1}"/>
    <dgm:cxn modelId="{CCC2BC64-DFB0-43AA-B216-A8B413094C68}" type="presOf" srcId="{9C9BBB60-F4D9-44FA-85DF-23A6CC707BF9}" destId="{4E11909C-915F-4AFA-99B0-88703510B90C}" srcOrd="0" destOrd="0" presId="urn:microsoft.com/office/officeart/2008/layout/AlternatingHexagons"/>
    <dgm:cxn modelId="{9A0CB013-E95B-4AEF-A880-CAABD4CE4DA3}" srcId="{17B77529-318D-4C6B-86C9-14B2CCB8316C}" destId="{CD5BBA0A-FB2B-43BB-B63E-F3663DF4E331}" srcOrd="0" destOrd="0" parTransId="{1670F511-DCD3-4469-B959-EABA7A335A51}" sibTransId="{7AF414F3-8350-4EFE-AF07-E30B1B445E9E}"/>
    <dgm:cxn modelId="{4736D5D2-F200-43B2-9384-3120FA330AE8}" type="presOf" srcId="{576CFB90-5268-419D-B248-87FB6A0F07CB}" destId="{5E943EE3-3508-4B6C-BCBE-2D25DB4C633C}" srcOrd="0" destOrd="0" presId="urn:microsoft.com/office/officeart/2008/layout/AlternatingHexagons"/>
    <dgm:cxn modelId="{08E917F4-BA66-4FD4-93D5-D63C4AC7E908}" srcId="{4716C530-B80C-4CAF-8E92-8AB64205B2FD}" destId="{823528EA-7503-4C09-8B43-9267AC324CEA}" srcOrd="0" destOrd="0" parTransId="{57B4C2A3-1896-4C28-867E-5F68A21EC02C}" sibTransId="{8878228F-F2AB-4295-BB2C-E1FC2B2D1438}"/>
    <dgm:cxn modelId="{3EF3228E-FC42-4FF2-BC25-42E1956DE3D8}" type="presOf" srcId="{6104BAB7-A6FE-496F-98F9-A823CD07D24D}" destId="{FE7A9CFA-AFC8-412A-A70E-3C442105E2E1}" srcOrd="0" destOrd="0" presId="urn:microsoft.com/office/officeart/2008/layout/AlternatingHexagons"/>
    <dgm:cxn modelId="{E886CD89-82B6-4278-B44B-40837A95A11C}" type="presOf" srcId="{4716C530-B80C-4CAF-8E92-8AB64205B2FD}" destId="{B9901EE7-927F-476A-9D1D-E1CE6D9AEBCC}" srcOrd="0" destOrd="0" presId="urn:microsoft.com/office/officeart/2008/layout/AlternatingHexagons"/>
    <dgm:cxn modelId="{6A505391-38D5-4692-81F1-7778461A4566}" type="presParOf" srcId="{B401D15A-F9D2-4D1E-A022-9AD33C957F2E}" destId="{9C455965-F69F-4594-8E59-790714C5E338}" srcOrd="0" destOrd="0" presId="urn:microsoft.com/office/officeart/2008/layout/AlternatingHexagons"/>
    <dgm:cxn modelId="{0A2B7E96-6DD8-4915-8208-156FE4A13D32}" type="presParOf" srcId="{9C455965-F69F-4594-8E59-790714C5E338}" destId="{4E11909C-915F-4AFA-99B0-88703510B90C}" srcOrd="0" destOrd="0" presId="urn:microsoft.com/office/officeart/2008/layout/AlternatingHexagons"/>
    <dgm:cxn modelId="{ABD53FF1-F052-44C0-8743-986D89062566}" type="presParOf" srcId="{9C455965-F69F-4594-8E59-790714C5E338}" destId="{4DA2F052-04EA-41B1-8E3D-EADF67CCED6C}" srcOrd="1" destOrd="0" presId="urn:microsoft.com/office/officeart/2008/layout/AlternatingHexagons"/>
    <dgm:cxn modelId="{82B9B76C-C20C-47F1-BE67-FD3339C1B819}" type="presParOf" srcId="{9C455965-F69F-4594-8E59-790714C5E338}" destId="{4349D7C5-97CB-466F-93C0-E9E59BC628F7}" srcOrd="2" destOrd="0" presId="urn:microsoft.com/office/officeart/2008/layout/AlternatingHexagons"/>
    <dgm:cxn modelId="{50175458-F830-486D-BDB7-EBDB42371CCD}" type="presParOf" srcId="{9C455965-F69F-4594-8E59-790714C5E338}" destId="{38172F34-120F-44A8-A2FF-3DD43EAB3B16}" srcOrd="3" destOrd="0" presId="urn:microsoft.com/office/officeart/2008/layout/AlternatingHexagons"/>
    <dgm:cxn modelId="{2C9C2CF2-3E5E-47F0-BE47-F7554F4A7018}" type="presParOf" srcId="{9C455965-F69F-4594-8E59-790714C5E338}" destId="{41FE5F7F-E73A-446D-92A9-0BD5EBD761EC}" srcOrd="4" destOrd="0" presId="urn:microsoft.com/office/officeart/2008/layout/AlternatingHexagons"/>
    <dgm:cxn modelId="{53FC8992-972A-4C41-B359-B597E09B71AA}" type="presParOf" srcId="{B401D15A-F9D2-4D1E-A022-9AD33C957F2E}" destId="{2936DC41-4AB1-400D-A588-92518679137E}" srcOrd="1" destOrd="0" presId="urn:microsoft.com/office/officeart/2008/layout/AlternatingHexagons"/>
    <dgm:cxn modelId="{D30DD9E9-65CE-4698-8187-0CA24A5BD5E9}" type="presParOf" srcId="{B401D15A-F9D2-4D1E-A022-9AD33C957F2E}" destId="{65A872E4-DFC1-4904-A6FD-BB4ACA35FA75}" srcOrd="2" destOrd="0" presId="urn:microsoft.com/office/officeart/2008/layout/AlternatingHexagons"/>
    <dgm:cxn modelId="{3B95B4AB-644A-4ECF-B913-71912C682735}" type="presParOf" srcId="{65A872E4-DFC1-4904-A6FD-BB4ACA35FA75}" destId="{B39B0538-714C-43B9-AFEB-01EFFB4B437F}" srcOrd="0" destOrd="0" presId="urn:microsoft.com/office/officeart/2008/layout/AlternatingHexagons"/>
    <dgm:cxn modelId="{C97050CF-3C90-4ADB-8BB7-367C0E46B9FB}" type="presParOf" srcId="{65A872E4-DFC1-4904-A6FD-BB4ACA35FA75}" destId="{B59262A7-0F02-46F2-8BA3-0B6DC693CBA1}" srcOrd="1" destOrd="0" presId="urn:microsoft.com/office/officeart/2008/layout/AlternatingHexagons"/>
    <dgm:cxn modelId="{6F83F6D5-42BA-4D3C-9377-1283ECB9CED1}" type="presParOf" srcId="{65A872E4-DFC1-4904-A6FD-BB4ACA35FA75}" destId="{FFFE0670-643F-45CD-9C17-D7A8DB06BD01}" srcOrd="2" destOrd="0" presId="urn:microsoft.com/office/officeart/2008/layout/AlternatingHexagons"/>
    <dgm:cxn modelId="{10B6B156-400A-42E2-97A4-B3E329C15B0D}" type="presParOf" srcId="{65A872E4-DFC1-4904-A6FD-BB4ACA35FA75}" destId="{876E710F-666A-442F-BF7B-850345FB1819}" srcOrd="3" destOrd="0" presId="urn:microsoft.com/office/officeart/2008/layout/AlternatingHexagons"/>
    <dgm:cxn modelId="{D5A1FBF9-D8CB-4BE8-9BDA-764209357407}" type="presParOf" srcId="{65A872E4-DFC1-4904-A6FD-BB4ACA35FA75}" destId="{5E943EE3-3508-4B6C-BCBE-2D25DB4C633C}" srcOrd="4" destOrd="0" presId="urn:microsoft.com/office/officeart/2008/layout/AlternatingHexagons"/>
    <dgm:cxn modelId="{8CAC96BD-2960-4D12-9934-5E9960179DC3}" type="presParOf" srcId="{B401D15A-F9D2-4D1E-A022-9AD33C957F2E}" destId="{E8AC1579-B2CD-4980-902D-576D28E12694}" srcOrd="3" destOrd="0" presId="urn:microsoft.com/office/officeart/2008/layout/AlternatingHexagons"/>
    <dgm:cxn modelId="{574037ED-F2AF-4D4F-8C64-CE2A60368538}" type="presParOf" srcId="{B401D15A-F9D2-4D1E-A022-9AD33C957F2E}" destId="{D7108C5B-F0A5-4652-B463-FAAD87F145E8}" srcOrd="4" destOrd="0" presId="urn:microsoft.com/office/officeart/2008/layout/AlternatingHexagons"/>
    <dgm:cxn modelId="{D4CD3F10-AFFF-49CE-B566-29B8F3673B86}" type="presParOf" srcId="{D7108C5B-F0A5-4652-B463-FAAD87F145E8}" destId="{B9901EE7-927F-476A-9D1D-E1CE6D9AEBCC}" srcOrd="0" destOrd="0" presId="urn:microsoft.com/office/officeart/2008/layout/AlternatingHexagons"/>
    <dgm:cxn modelId="{2E9B2349-51C0-4D2C-8440-70E9D0543D75}" type="presParOf" srcId="{D7108C5B-F0A5-4652-B463-FAAD87F145E8}" destId="{D0B183B4-0C7D-4D3F-8135-BDE136A64053}" srcOrd="1" destOrd="0" presId="urn:microsoft.com/office/officeart/2008/layout/AlternatingHexagons"/>
    <dgm:cxn modelId="{5EE4582A-B616-4B28-A88F-05267C1F476A}" type="presParOf" srcId="{D7108C5B-F0A5-4652-B463-FAAD87F145E8}" destId="{EE7F1DCF-F121-439B-BA99-A2D6426DCAAA}" srcOrd="2" destOrd="0" presId="urn:microsoft.com/office/officeart/2008/layout/AlternatingHexagons"/>
    <dgm:cxn modelId="{59509B64-4F4D-4CCE-BB2A-A5BE5B9ACA33}" type="presParOf" srcId="{D7108C5B-F0A5-4652-B463-FAAD87F145E8}" destId="{E1B4861A-1248-474B-B127-0FBB2B88B73D}" srcOrd="3" destOrd="0" presId="urn:microsoft.com/office/officeart/2008/layout/AlternatingHexagons"/>
    <dgm:cxn modelId="{E5774DFE-C124-419C-93FA-58E01A175076}" type="presParOf" srcId="{D7108C5B-F0A5-4652-B463-FAAD87F145E8}" destId="{FE7A9CFA-AFC8-412A-A70E-3C442105E2E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400" b="1" dirty="0" smtClean="0"/>
            <a:t>študenti VŠ</a:t>
          </a:r>
        </a:p>
        <a:p>
          <a:r>
            <a:rPr lang="sk-SK" sz="1800" b="1" i="1" dirty="0" smtClean="0"/>
            <a:t>(pobyt počas 2. stupňa)</a:t>
          </a:r>
          <a:endParaRPr lang="sk-SK" sz="1800" b="1" i="1" dirty="0"/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600" b="1" dirty="0" err="1" smtClean="0"/>
            <a:t>štud</a:t>
          </a:r>
          <a:r>
            <a:rPr lang="sk-SK" sz="1600" b="1" dirty="0" smtClean="0"/>
            <a:t>. pobyt 1 – 2 semestre  </a:t>
          </a:r>
        </a:p>
        <a:p>
          <a:r>
            <a:rPr lang="sk-SK" sz="1600" b="1" dirty="0" smtClean="0">
              <a:solidFill>
                <a:srgbClr val="FFC000"/>
              </a:solidFill>
            </a:rPr>
            <a:t>výskum./</a:t>
          </a:r>
          <a:r>
            <a:rPr lang="sk-SK" sz="1600" b="1" dirty="0" err="1" smtClean="0">
              <a:solidFill>
                <a:srgbClr val="FFC000"/>
              </a:solidFill>
            </a:rPr>
            <a:t>umel</a:t>
          </a:r>
          <a:r>
            <a:rPr lang="sk-SK" sz="1600" b="1" dirty="0" smtClean="0">
              <a:solidFill>
                <a:srgbClr val="FFC000"/>
              </a:solidFill>
            </a:rPr>
            <a:t>. pobyt k diplomovke 3 – 6 mes.</a:t>
          </a:r>
          <a:endParaRPr lang="sk-SK" sz="1600" dirty="0">
            <a:solidFill>
              <a:srgbClr val="FFC000"/>
            </a:solidFill>
          </a:endParaRPr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4170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2DFAB7A9-4351-4FE8-A0EE-2B4D5BF067E9}" type="presOf" srcId="{ADFAFED6-A04F-4C87-9815-8095DF741092}" destId="{F60F82BB-8B31-40F6-B4D5-B836819A8772}" srcOrd="0" destOrd="0" presId="urn:microsoft.com/office/officeart/2005/8/layout/hierarchy2"/>
    <dgm:cxn modelId="{89F58DCF-9153-48C0-8D50-06597A779921}" type="presOf" srcId="{A50ABABF-E231-40B0-AD37-0CD362A56FD0}" destId="{949450A3-2E3D-4803-BF8D-AF8267230E8A}" srcOrd="0" destOrd="0" presId="urn:microsoft.com/office/officeart/2005/8/layout/hierarchy2"/>
    <dgm:cxn modelId="{C4146D36-0DBD-4CED-98EB-EF03E2D8A7C9}" type="presOf" srcId="{795F3A77-A1BC-426C-97B7-5AA89220407E}" destId="{79621D72-8E98-4B23-B70A-E056F53229C5}" srcOrd="1" destOrd="0" presId="urn:microsoft.com/office/officeart/2005/8/layout/hierarchy2"/>
    <dgm:cxn modelId="{24AAEBEC-F305-4AD3-B815-7EB81FBA4678}" type="presOf" srcId="{795F3A77-A1BC-426C-97B7-5AA89220407E}" destId="{C42E55BD-D26C-48E6-92F1-444D2408E600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4805FE3D-9675-4C92-BB26-48C765D95E62}" type="presOf" srcId="{EEDF1CF3-A58B-4343-9650-EACC056ACA6D}" destId="{D93406B7-2D14-4580-818E-CB61A8FB328B}" srcOrd="0" destOrd="0" presId="urn:microsoft.com/office/officeart/2005/8/layout/hierarchy2"/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A4CA170C-8014-4C04-B6A6-ED51103E8698}" type="presParOf" srcId="{F60F82BB-8B31-40F6-B4D5-B836819A8772}" destId="{467CDB6B-BD29-4AD5-9151-2F3A11AC4A5A}" srcOrd="0" destOrd="0" presId="urn:microsoft.com/office/officeart/2005/8/layout/hierarchy2"/>
    <dgm:cxn modelId="{41CAE32E-C096-4361-9280-D38A8052F121}" type="presParOf" srcId="{467CDB6B-BD29-4AD5-9151-2F3A11AC4A5A}" destId="{D93406B7-2D14-4580-818E-CB61A8FB328B}" srcOrd="0" destOrd="0" presId="urn:microsoft.com/office/officeart/2005/8/layout/hierarchy2"/>
    <dgm:cxn modelId="{2E5C517F-D752-4DC7-A415-2FEA7E05DEB6}" type="presParOf" srcId="{467CDB6B-BD29-4AD5-9151-2F3A11AC4A5A}" destId="{9F1943AA-CFED-4F34-9108-93731255B247}" srcOrd="1" destOrd="0" presId="urn:microsoft.com/office/officeart/2005/8/layout/hierarchy2"/>
    <dgm:cxn modelId="{8DB20D28-6D57-40AE-8A96-0E3300730464}" type="presParOf" srcId="{9F1943AA-CFED-4F34-9108-93731255B247}" destId="{C42E55BD-D26C-48E6-92F1-444D2408E600}" srcOrd="0" destOrd="0" presId="urn:microsoft.com/office/officeart/2005/8/layout/hierarchy2"/>
    <dgm:cxn modelId="{E61F6AAD-61B8-46DC-9969-68EAD098F45B}" type="presParOf" srcId="{C42E55BD-D26C-48E6-92F1-444D2408E600}" destId="{79621D72-8E98-4B23-B70A-E056F53229C5}" srcOrd="0" destOrd="0" presId="urn:microsoft.com/office/officeart/2005/8/layout/hierarchy2"/>
    <dgm:cxn modelId="{C2354C47-814B-4448-BF78-2A10B33A559F}" type="presParOf" srcId="{9F1943AA-CFED-4F34-9108-93731255B247}" destId="{10A67A29-CBF4-4096-BD48-02A9619A06CD}" srcOrd="1" destOrd="0" presId="urn:microsoft.com/office/officeart/2005/8/layout/hierarchy2"/>
    <dgm:cxn modelId="{4A625E44-3B78-47C6-BAA1-DA4F6624CDB1}" type="presParOf" srcId="{10A67A29-CBF4-4096-BD48-02A9619A06CD}" destId="{949450A3-2E3D-4803-BF8D-AF8267230E8A}" srcOrd="0" destOrd="0" presId="urn:microsoft.com/office/officeart/2005/8/layout/hierarchy2"/>
    <dgm:cxn modelId="{6884F181-937E-47E2-A7AD-F18A763E3643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sk-SK" sz="2600" b="1" dirty="0" smtClean="0"/>
            <a:t>NOVÉ!</a:t>
          </a:r>
        </a:p>
        <a:p>
          <a:r>
            <a:rPr lang="sk-SK" sz="26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postdoktorandi</a:t>
          </a:r>
          <a:endParaRPr lang="sk-SK" sz="19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800" b="1" dirty="0" smtClean="0">
              <a:solidFill>
                <a:schemeClr val="bg1"/>
              </a:solidFill>
            </a:rPr>
            <a:t>výskumný pobyt</a:t>
          </a:r>
        </a:p>
        <a:p>
          <a:r>
            <a:rPr lang="sk-SK" sz="1800" b="1" dirty="0" smtClean="0">
              <a:solidFill>
                <a:schemeClr val="bg1"/>
              </a:solidFill>
            </a:rPr>
            <a:t>3 – 6 mesiacov </a:t>
          </a:r>
          <a:endParaRPr lang="sk-SK" sz="1800" dirty="0">
            <a:solidFill>
              <a:schemeClr val="bg1"/>
            </a:solidFill>
          </a:endParaRPr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43914" custScaleY="87500" custLinFactNeighborX="-366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 custScaleX="100170" custScaleY="87500" custLinFactNeighborX="-2962" custLinFactNeighborY="-8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F0632089-6818-4DDC-9AA8-05BE2908D149}" type="presOf" srcId="{A50ABABF-E231-40B0-AD37-0CD362A56FD0}" destId="{949450A3-2E3D-4803-BF8D-AF8267230E8A}" srcOrd="0" destOrd="0" presId="urn:microsoft.com/office/officeart/2005/8/layout/hierarchy2"/>
    <dgm:cxn modelId="{35B8C8BA-899C-491F-8A80-BE2D7F7B8A2F}" type="presOf" srcId="{795F3A77-A1BC-426C-97B7-5AA89220407E}" destId="{79621D72-8E98-4B23-B70A-E056F53229C5}" srcOrd="1" destOrd="0" presId="urn:microsoft.com/office/officeart/2005/8/layout/hierarchy2"/>
    <dgm:cxn modelId="{38024BC4-8E69-482B-B7E0-45AD930D6B89}" type="presOf" srcId="{795F3A77-A1BC-426C-97B7-5AA89220407E}" destId="{C42E55BD-D26C-48E6-92F1-444D2408E600}" srcOrd="0" destOrd="0" presId="urn:microsoft.com/office/officeart/2005/8/layout/hierarchy2"/>
    <dgm:cxn modelId="{2C7022ED-258C-4B1A-9886-C7B8AD2D9DB3}" type="presOf" srcId="{ADFAFED6-A04F-4C87-9815-8095DF741092}" destId="{F60F82BB-8B31-40F6-B4D5-B836819A8772}" srcOrd="0" destOrd="0" presId="urn:microsoft.com/office/officeart/2005/8/layout/hierarchy2"/>
    <dgm:cxn modelId="{F6E7E58F-3B15-4516-9CDA-72C42AA55A56}" type="presOf" srcId="{EEDF1CF3-A58B-4343-9650-EACC056ACA6D}" destId="{D93406B7-2D14-4580-818E-CB61A8FB328B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E60A9D86-D3B9-4B94-B88B-74680C0BD732}" type="presParOf" srcId="{F60F82BB-8B31-40F6-B4D5-B836819A8772}" destId="{467CDB6B-BD29-4AD5-9151-2F3A11AC4A5A}" srcOrd="0" destOrd="0" presId="urn:microsoft.com/office/officeart/2005/8/layout/hierarchy2"/>
    <dgm:cxn modelId="{248E451C-DE4E-4254-B591-F1E1D7DF45DB}" type="presParOf" srcId="{467CDB6B-BD29-4AD5-9151-2F3A11AC4A5A}" destId="{D93406B7-2D14-4580-818E-CB61A8FB328B}" srcOrd="0" destOrd="0" presId="urn:microsoft.com/office/officeart/2005/8/layout/hierarchy2"/>
    <dgm:cxn modelId="{79D186CA-8A99-4685-BBBB-3455E7E4D435}" type="presParOf" srcId="{467CDB6B-BD29-4AD5-9151-2F3A11AC4A5A}" destId="{9F1943AA-CFED-4F34-9108-93731255B247}" srcOrd="1" destOrd="0" presId="urn:microsoft.com/office/officeart/2005/8/layout/hierarchy2"/>
    <dgm:cxn modelId="{B2957093-D779-40F7-BC33-EB0A4F974C84}" type="presParOf" srcId="{9F1943AA-CFED-4F34-9108-93731255B247}" destId="{C42E55BD-D26C-48E6-92F1-444D2408E600}" srcOrd="0" destOrd="0" presId="urn:microsoft.com/office/officeart/2005/8/layout/hierarchy2"/>
    <dgm:cxn modelId="{58AE6987-3299-4579-A11E-461A4E040647}" type="presParOf" srcId="{C42E55BD-D26C-48E6-92F1-444D2408E600}" destId="{79621D72-8E98-4B23-B70A-E056F53229C5}" srcOrd="0" destOrd="0" presId="urn:microsoft.com/office/officeart/2005/8/layout/hierarchy2"/>
    <dgm:cxn modelId="{BC590075-C804-498C-8197-34310ABD8E84}" type="presParOf" srcId="{9F1943AA-CFED-4F34-9108-93731255B247}" destId="{10A67A29-CBF4-4096-BD48-02A9619A06CD}" srcOrd="1" destOrd="0" presId="urn:microsoft.com/office/officeart/2005/8/layout/hierarchy2"/>
    <dgm:cxn modelId="{04269335-8633-40C7-AFB2-5DD60A541B8A}" type="presParOf" srcId="{10A67A29-CBF4-4096-BD48-02A9619A06CD}" destId="{949450A3-2E3D-4803-BF8D-AF8267230E8A}" srcOrd="0" destOrd="0" presId="urn:microsoft.com/office/officeart/2005/8/layout/hierarchy2"/>
    <dgm:cxn modelId="{91FF821D-F4FA-41AF-8732-666EC8DDD845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800" b="1" dirty="0" smtClean="0"/>
            <a:t>doktorandi</a:t>
          </a:r>
          <a:r>
            <a:rPr lang="sk-SK" sz="3700" b="1" dirty="0" smtClean="0"/>
            <a:t> </a:t>
          </a:r>
          <a:endParaRPr lang="sk-SK" sz="3700" b="1" dirty="0"/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800" b="1" dirty="0" smtClean="0"/>
            <a:t>výsk./</a:t>
          </a:r>
          <a:r>
            <a:rPr lang="sk-SK" sz="1800" b="1" dirty="0" err="1" smtClean="0"/>
            <a:t>umel</a:t>
          </a:r>
          <a:r>
            <a:rPr lang="sk-SK" sz="1800" b="1" dirty="0" smtClean="0"/>
            <a:t>. pobyt </a:t>
          </a:r>
        </a:p>
        <a:p>
          <a:r>
            <a:rPr lang="sk-SK" sz="1800" b="1" dirty="0" smtClean="0"/>
            <a:t>1 – 10 mesiacov </a:t>
          </a:r>
          <a:endParaRPr lang="sk-SK" sz="1800" dirty="0"/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6126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 custScaleX="113547" custLinFactNeighborX="625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9F2ACC60-BC35-4F8B-888D-B9E3AD0A7569}" type="presOf" srcId="{795F3A77-A1BC-426C-97B7-5AA89220407E}" destId="{79621D72-8E98-4B23-B70A-E056F53229C5}" srcOrd="1" destOrd="0" presId="urn:microsoft.com/office/officeart/2005/8/layout/hierarchy2"/>
    <dgm:cxn modelId="{A17418BD-4D2A-48DE-8DD2-5C888885E720}" type="presOf" srcId="{A50ABABF-E231-40B0-AD37-0CD362A56FD0}" destId="{949450A3-2E3D-4803-BF8D-AF8267230E8A}" srcOrd="0" destOrd="0" presId="urn:microsoft.com/office/officeart/2005/8/layout/hierarchy2"/>
    <dgm:cxn modelId="{7941E740-43A1-40EB-9AF9-A37D27F4EC9B}" type="presOf" srcId="{EEDF1CF3-A58B-4343-9650-EACC056ACA6D}" destId="{D93406B7-2D14-4580-818E-CB61A8FB328B}" srcOrd="0" destOrd="0" presId="urn:microsoft.com/office/officeart/2005/8/layout/hierarchy2"/>
    <dgm:cxn modelId="{B40A14D8-B773-4E8C-82B3-ECE8233C833D}" type="presOf" srcId="{ADFAFED6-A04F-4C87-9815-8095DF741092}" destId="{F60F82BB-8B31-40F6-B4D5-B836819A8772}" srcOrd="0" destOrd="0" presId="urn:microsoft.com/office/officeart/2005/8/layout/hierarchy2"/>
    <dgm:cxn modelId="{54B9264E-55A8-4730-B45D-5C7D1DA56D75}" type="presOf" srcId="{795F3A77-A1BC-426C-97B7-5AA89220407E}" destId="{C42E55BD-D26C-48E6-92F1-444D2408E600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89D2AF3A-E45C-4109-BB35-922AF59C0081}" type="presParOf" srcId="{F60F82BB-8B31-40F6-B4D5-B836819A8772}" destId="{467CDB6B-BD29-4AD5-9151-2F3A11AC4A5A}" srcOrd="0" destOrd="0" presId="urn:microsoft.com/office/officeart/2005/8/layout/hierarchy2"/>
    <dgm:cxn modelId="{938E5D5D-6595-42E9-8E52-A961757E2AD9}" type="presParOf" srcId="{467CDB6B-BD29-4AD5-9151-2F3A11AC4A5A}" destId="{D93406B7-2D14-4580-818E-CB61A8FB328B}" srcOrd="0" destOrd="0" presId="urn:microsoft.com/office/officeart/2005/8/layout/hierarchy2"/>
    <dgm:cxn modelId="{60724423-BDFB-48C7-8ED0-6DEA6EAF1C06}" type="presParOf" srcId="{467CDB6B-BD29-4AD5-9151-2F3A11AC4A5A}" destId="{9F1943AA-CFED-4F34-9108-93731255B247}" srcOrd="1" destOrd="0" presId="urn:microsoft.com/office/officeart/2005/8/layout/hierarchy2"/>
    <dgm:cxn modelId="{7C81785E-82BC-48A3-98A4-F1E817A65EC0}" type="presParOf" srcId="{9F1943AA-CFED-4F34-9108-93731255B247}" destId="{C42E55BD-D26C-48E6-92F1-444D2408E600}" srcOrd="0" destOrd="0" presId="urn:microsoft.com/office/officeart/2005/8/layout/hierarchy2"/>
    <dgm:cxn modelId="{2EFA968C-7C95-4801-BD70-B7D733322366}" type="presParOf" srcId="{C42E55BD-D26C-48E6-92F1-444D2408E600}" destId="{79621D72-8E98-4B23-B70A-E056F53229C5}" srcOrd="0" destOrd="0" presId="urn:microsoft.com/office/officeart/2005/8/layout/hierarchy2"/>
    <dgm:cxn modelId="{F6365219-FC0B-44D9-A56D-E2D9D692BA24}" type="presParOf" srcId="{9F1943AA-CFED-4F34-9108-93731255B247}" destId="{10A67A29-CBF4-4096-BD48-02A9619A06CD}" srcOrd="1" destOrd="0" presId="urn:microsoft.com/office/officeart/2005/8/layout/hierarchy2"/>
    <dgm:cxn modelId="{B14FACC2-78AC-4029-BBD0-2A46497BFF8A}" type="presParOf" srcId="{10A67A29-CBF4-4096-BD48-02A9619A06CD}" destId="{949450A3-2E3D-4803-BF8D-AF8267230E8A}" srcOrd="0" destOrd="0" presId="urn:microsoft.com/office/officeart/2005/8/layout/hierarchy2"/>
    <dgm:cxn modelId="{AF56E154-4BCD-4AAB-BAA9-C3F95D40E6A7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k-SK" sz="2400" b="1" dirty="0" smtClean="0"/>
            <a:t>študenti VŠ</a:t>
          </a:r>
        </a:p>
        <a:p>
          <a:r>
            <a:rPr lang="sk-SK" sz="1800" b="1" dirty="0" smtClean="0"/>
            <a:t>(2. stupeň </a:t>
          </a:r>
          <a:r>
            <a:rPr lang="sk-SK" sz="1800" b="1" dirty="0" smtClean="0">
              <a:solidFill>
                <a:srgbClr val="E56D09"/>
              </a:solidFill>
            </a:rPr>
            <a:t>alebo aspoň 3 roky)</a:t>
          </a:r>
          <a:endParaRPr lang="sk-SK" sz="1800" b="1" dirty="0">
            <a:solidFill>
              <a:srgbClr val="E56D09"/>
            </a:solidFill>
          </a:endParaRPr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600" b="1" dirty="0" smtClean="0"/>
            <a:t>študijný pobyt 1 – 2 semestre </a:t>
          </a:r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4170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948156A2-F270-478F-86DB-1780C7E976CE}" type="presOf" srcId="{795F3A77-A1BC-426C-97B7-5AA89220407E}" destId="{79621D72-8E98-4B23-B70A-E056F53229C5}" srcOrd="1" destOrd="0" presId="urn:microsoft.com/office/officeart/2005/8/layout/hierarchy2"/>
    <dgm:cxn modelId="{85559070-2CE4-41FE-86B2-36F67F5E0947}" type="presOf" srcId="{EEDF1CF3-A58B-4343-9650-EACC056ACA6D}" destId="{D93406B7-2D14-4580-818E-CB61A8FB328B}" srcOrd="0" destOrd="0" presId="urn:microsoft.com/office/officeart/2005/8/layout/hierarchy2"/>
    <dgm:cxn modelId="{114FFCC8-03E2-42E3-BB54-E252FE3F5A10}" type="presOf" srcId="{A50ABABF-E231-40B0-AD37-0CD362A56FD0}" destId="{949450A3-2E3D-4803-BF8D-AF8267230E8A}" srcOrd="0" destOrd="0" presId="urn:microsoft.com/office/officeart/2005/8/layout/hierarchy2"/>
    <dgm:cxn modelId="{09702D49-B598-41BD-B076-20E6643460B5}" type="presOf" srcId="{ADFAFED6-A04F-4C87-9815-8095DF741092}" destId="{F60F82BB-8B31-40F6-B4D5-B836819A8772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0AE202BE-9023-4755-AE51-04FA78EA230F}" type="presOf" srcId="{795F3A77-A1BC-426C-97B7-5AA89220407E}" destId="{C42E55BD-D26C-48E6-92F1-444D2408E600}" srcOrd="0" destOrd="0" presId="urn:microsoft.com/office/officeart/2005/8/layout/hierarchy2"/>
    <dgm:cxn modelId="{3142346C-695B-45EF-80EC-7F2C5574C137}" type="presParOf" srcId="{F60F82BB-8B31-40F6-B4D5-B836819A8772}" destId="{467CDB6B-BD29-4AD5-9151-2F3A11AC4A5A}" srcOrd="0" destOrd="0" presId="urn:microsoft.com/office/officeart/2005/8/layout/hierarchy2"/>
    <dgm:cxn modelId="{35C5D4DA-D84E-4563-88D8-CC7B43C6053D}" type="presParOf" srcId="{467CDB6B-BD29-4AD5-9151-2F3A11AC4A5A}" destId="{D93406B7-2D14-4580-818E-CB61A8FB328B}" srcOrd="0" destOrd="0" presId="urn:microsoft.com/office/officeart/2005/8/layout/hierarchy2"/>
    <dgm:cxn modelId="{FCC8175E-8A61-4F0B-9DE2-DBD0E3F2214C}" type="presParOf" srcId="{467CDB6B-BD29-4AD5-9151-2F3A11AC4A5A}" destId="{9F1943AA-CFED-4F34-9108-93731255B247}" srcOrd="1" destOrd="0" presId="urn:microsoft.com/office/officeart/2005/8/layout/hierarchy2"/>
    <dgm:cxn modelId="{56D31FE3-9A0A-4574-9624-944FC15AE950}" type="presParOf" srcId="{9F1943AA-CFED-4F34-9108-93731255B247}" destId="{C42E55BD-D26C-48E6-92F1-444D2408E600}" srcOrd="0" destOrd="0" presId="urn:microsoft.com/office/officeart/2005/8/layout/hierarchy2"/>
    <dgm:cxn modelId="{BB2B0900-7505-433F-A94A-2BBD2FA4F096}" type="presParOf" srcId="{C42E55BD-D26C-48E6-92F1-444D2408E600}" destId="{79621D72-8E98-4B23-B70A-E056F53229C5}" srcOrd="0" destOrd="0" presId="urn:microsoft.com/office/officeart/2005/8/layout/hierarchy2"/>
    <dgm:cxn modelId="{BA36D5E1-61A0-4CEA-8032-0902D71F5657}" type="presParOf" srcId="{9F1943AA-CFED-4F34-9108-93731255B247}" destId="{10A67A29-CBF4-4096-BD48-02A9619A06CD}" srcOrd="1" destOrd="0" presId="urn:microsoft.com/office/officeart/2005/8/layout/hierarchy2"/>
    <dgm:cxn modelId="{A071CAB0-B1B9-462A-B358-C55BBB6794CA}" type="presParOf" srcId="{10A67A29-CBF4-4096-BD48-02A9619A06CD}" destId="{949450A3-2E3D-4803-BF8D-AF8267230E8A}" srcOrd="0" destOrd="0" presId="urn:microsoft.com/office/officeart/2005/8/layout/hierarchy2"/>
    <dgm:cxn modelId="{629930D1-938F-49B6-BD3B-571168E06BA8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sk-SK" sz="2600" b="1" dirty="0" smtClean="0"/>
            <a:t>VŠ učitelia a výsk./</a:t>
          </a:r>
          <a:r>
            <a:rPr lang="sk-SK" sz="2600" b="1" dirty="0" err="1" smtClean="0"/>
            <a:t>umel</a:t>
          </a:r>
          <a:r>
            <a:rPr lang="sk-SK" sz="2600" b="1" dirty="0" smtClean="0"/>
            <a:t>. prac.</a:t>
          </a:r>
          <a:endParaRPr lang="sk-SK" sz="19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800" b="1" dirty="0" smtClean="0">
              <a:solidFill>
                <a:schemeClr val="bg1"/>
              </a:solidFill>
            </a:rPr>
            <a:t>prednáškový/ výskumný/umelecký pobyt 1 – 10 mesiacov </a:t>
          </a:r>
          <a:endParaRPr lang="sk-SK" sz="1800" dirty="0">
            <a:solidFill>
              <a:schemeClr val="bg1"/>
            </a:solidFill>
          </a:endParaRPr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43914" custScaleY="87500" custLinFactNeighborX="-366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 custScaleX="100170" custScaleY="87500" custLinFactNeighborX="-2962" custLinFactNeighborY="-8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3F9CCC47-8A93-4935-8A7F-FC396C29C7B7}" type="presOf" srcId="{795F3A77-A1BC-426C-97B7-5AA89220407E}" destId="{C42E55BD-D26C-48E6-92F1-444D2408E600}" srcOrd="0" destOrd="0" presId="urn:microsoft.com/office/officeart/2005/8/layout/hierarchy2"/>
    <dgm:cxn modelId="{64F9504C-5A27-4D12-98B9-244F17F15C49}" type="presOf" srcId="{EEDF1CF3-A58B-4343-9650-EACC056ACA6D}" destId="{D93406B7-2D14-4580-818E-CB61A8FB328B}" srcOrd="0" destOrd="0" presId="urn:microsoft.com/office/officeart/2005/8/layout/hierarchy2"/>
    <dgm:cxn modelId="{1C0B1CA4-1F44-4CBB-9987-82F407A826C6}" type="presOf" srcId="{795F3A77-A1BC-426C-97B7-5AA89220407E}" destId="{79621D72-8E98-4B23-B70A-E056F53229C5}" srcOrd="1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997CD48C-DE47-4956-B80F-2D3B3B8EBFB7}" type="presOf" srcId="{ADFAFED6-A04F-4C87-9815-8095DF741092}" destId="{F60F82BB-8B31-40F6-B4D5-B836819A8772}" srcOrd="0" destOrd="0" presId="urn:microsoft.com/office/officeart/2005/8/layout/hierarchy2"/>
    <dgm:cxn modelId="{4189D343-1C7E-4362-81F2-7630E80CB445}" type="presOf" srcId="{A50ABABF-E231-40B0-AD37-0CD362A56FD0}" destId="{949450A3-2E3D-4803-BF8D-AF8267230E8A}" srcOrd="0" destOrd="0" presId="urn:microsoft.com/office/officeart/2005/8/layout/hierarchy2"/>
    <dgm:cxn modelId="{3EBE4290-5EC6-43E7-9B83-46E4046130A0}" type="presParOf" srcId="{F60F82BB-8B31-40F6-B4D5-B836819A8772}" destId="{467CDB6B-BD29-4AD5-9151-2F3A11AC4A5A}" srcOrd="0" destOrd="0" presId="urn:microsoft.com/office/officeart/2005/8/layout/hierarchy2"/>
    <dgm:cxn modelId="{96B3DB1F-BA83-4C42-A4BE-A1D34BC61113}" type="presParOf" srcId="{467CDB6B-BD29-4AD5-9151-2F3A11AC4A5A}" destId="{D93406B7-2D14-4580-818E-CB61A8FB328B}" srcOrd="0" destOrd="0" presId="urn:microsoft.com/office/officeart/2005/8/layout/hierarchy2"/>
    <dgm:cxn modelId="{2C6BA8FA-32CB-4ECD-9C59-483BF3FA4550}" type="presParOf" srcId="{467CDB6B-BD29-4AD5-9151-2F3A11AC4A5A}" destId="{9F1943AA-CFED-4F34-9108-93731255B247}" srcOrd="1" destOrd="0" presId="urn:microsoft.com/office/officeart/2005/8/layout/hierarchy2"/>
    <dgm:cxn modelId="{A45D14B4-8CFA-40AD-AF7E-DA883492648D}" type="presParOf" srcId="{9F1943AA-CFED-4F34-9108-93731255B247}" destId="{C42E55BD-D26C-48E6-92F1-444D2408E600}" srcOrd="0" destOrd="0" presId="urn:microsoft.com/office/officeart/2005/8/layout/hierarchy2"/>
    <dgm:cxn modelId="{89B239C5-8DA1-48A3-8618-6B0B34E56902}" type="presParOf" srcId="{C42E55BD-D26C-48E6-92F1-444D2408E600}" destId="{79621D72-8E98-4B23-B70A-E056F53229C5}" srcOrd="0" destOrd="0" presId="urn:microsoft.com/office/officeart/2005/8/layout/hierarchy2"/>
    <dgm:cxn modelId="{65EA7ABB-1113-4C9A-8884-68D060C2F1E0}" type="presParOf" srcId="{9F1943AA-CFED-4F34-9108-93731255B247}" destId="{10A67A29-CBF4-4096-BD48-02A9619A06CD}" srcOrd="1" destOrd="0" presId="urn:microsoft.com/office/officeart/2005/8/layout/hierarchy2"/>
    <dgm:cxn modelId="{41D27821-437F-4FB5-B412-BBAB61AE7866}" type="presParOf" srcId="{10A67A29-CBF4-4096-BD48-02A9619A06CD}" destId="{949450A3-2E3D-4803-BF8D-AF8267230E8A}" srcOrd="0" destOrd="0" presId="urn:microsoft.com/office/officeart/2005/8/layout/hierarchy2"/>
    <dgm:cxn modelId="{A3726208-757E-4103-92D4-5FC3614FC194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FAFED6-A04F-4C87-9815-8095DF7410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EDF1CF3-A58B-4343-9650-EACC056ACA6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800" b="1" dirty="0" smtClean="0"/>
            <a:t>doktorandi</a:t>
          </a:r>
          <a:r>
            <a:rPr lang="sk-SK" sz="3700" b="1" dirty="0" smtClean="0"/>
            <a:t> </a:t>
          </a:r>
          <a:endParaRPr lang="sk-SK" sz="3700" b="1" dirty="0"/>
        </a:p>
      </dgm:t>
    </dgm:pt>
    <dgm:pt modelId="{2CA82DA7-AEA2-4260-B58D-99B0D87AEB19}" type="parTrans" cxnId="{CC2916A7-06A5-4ED2-A759-D75264214A9C}">
      <dgm:prSet/>
      <dgm:spPr/>
      <dgm:t>
        <a:bodyPr/>
        <a:lstStyle/>
        <a:p>
          <a:endParaRPr lang="sk-SK"/>
        </a:p>
      </dgm:t>
    </dgm:pt>
    <dgm:pt modelId="{BB08CE7D-8784-48EA-8918-A3CEF31AC1C7}" type="sibTrans" cxnId="{CC2916A7-06A5-4ED2-A759-D75264214A9C}">
      <dgm:prSet/>
      <dgm:spPr/>
      <dgm:t>
        <a:bodyPr/>
        <a:lstStyle/>
        <a:p>
          <a:endParaRPr lang="sk-SK"/>
        </a:p>
      </dgm:t>
    </dgm:pt>
    <dgm:pt modelId="{A50ABABF-E231-40B0-AD37-0CD362A56FD0}">
      <dgm:prSet phldrT="[Text]" custT="1"/>
      <dgm:spPr/>
      <dgm:t>
        <a:bodyPr/>
        <a:lstStyle/>
        <a:p>
          <a:r>
            <a:rPr lang="sk-SK" sz="1800" b="1" dirty="0" smtClean="0"/>
            <a:t>výsk./</a:t>
          </a:r>
          <a:r>
            <a:rPr lang="sk-SK" sz="1800" b="1" dirty="0" err="1" smtClean="0"/>
            <a:t>umel</a:t>
          </a:r>
          <a:r>
            <a:rPr lang="sk-SK" sz="1800" b="1" dirty="0" smtClean="0"/>
            <a:t>. pobyt </a:t>
          </a:r>
        </a:p>
        <a:p>
          <a:r>
            <a:rPr lang="sk-SK" sz="1800" b="1" dirty="0" smtClean="0"/>
            <a:t>1 – 10 mesiacov </a:t>
          </a:r>
          <a:endParaRPr lang="sk-SK" sz="1800" dirty="0"/>
        </a:p>
      </dgm:t>
    </dgm:pt>
    <dgm:pt modelId="{795F3A77-A1BC-426C-97B7-5AA89220407E}" type="parTrans" cxnId="{FC60C19B-A1CA-49AE-91B8-38872B7C3CC8}">
      <dgm:prSet/>
      <dgm:spPr/>
      <dgm:t>
        <a:bodyPr/>
        <a:lstStyle/>
        <a:p>
          <a:endParaRPr lang="sk-SK"/>
        </a:p>
      </dgm:t>
    </dgm:pt>
    <dgm:pt modelId="{7885B1F1-26B3-4752-928A-ADC25B475EC7}" type="sibTrans" cxnId="{FC60C19B-A1CA-49AE-91B8-38872B7C3CC8}">
      <dgm:prSet/>
      <dgm:spPr/>
      <dgm:t>
        <a:bodyPr/>
        <a:lstStyle/>
        <a:p>
          <a:endParaRPr lang="sk-SK"/>
        </a:p>
      </dgm:t>
    </dgm:pt>
    <dgm:pt modelId="{F60F82BB-8B31-40F6-B4D5-B836819A8772}" type="pres">
      <dgm:prSet presAssocID="{ADFAFED6-A04F-4C87-9815-8095DF7410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7CDB6B-BD29-4AD5-9151-2F3A11AC4A5A}" type="pres">
      <dgm:prSet presAssocID="{EEDF1CF3-A58B-4343-9650-EACC056ACA6D}" presName="root1" presStyleCnt="0"/>
      <dgm:spPr/>
    </dgm:pt>
    <dgm:pt modelId="{D93406B7-2D14-4580-818E-CB61A8FB328B}" type="pres">
      <dgm:prSet presAssocID="{EEDF1CF3-A58B-4343-9650-EACC056ACA6D}" presName="LevelOneTextNode" presStyleLbl="node0" presStyleIdx="0" presStyleCnt="1" custScaleX="16126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1943AA-CFED-4F34-9108-93731255B247}" type="pres">
      <dgm:prSet presAssocID="{EEDF1CF3-A58B-4343-9650-EACC056ACA6D}" presName="level2hierChild" presStyleCnt="0"/>
      <dgm:spPr/>
    </dgm:pt>
    <dgm:pt modelId="{C42E55BD-D26C-48E6-92F1-444D2408E600}" type="pres">
      <dgm:prSet presAssocID="{795F3A77-A1BC-426C-97B7-5AA89220407E}" presName="conn2-1" presStyleLbl="parChTrans1D2" presStyleIdx="0" presStyleCnt="1"/>
      <dgm:spPr/>
      <dgm:t>
        <a:bodyPr/>
        <a:lstStyle/>
        <a:p>
          <a:endParaRPr lang="sk-SK"/>
        </a:p>
      </dgm:t>
    </dgm:pt>
    <dgm:pt modelId="{79621D72-8E98-4B23-B70A-E056F53229C5}" type="pres">
      <dgm:prSet presAssocID="{795F3A77-A1BC-426C-97B7-5AA89220407E}" presName="connTx" presStyleLbl="parChTrans1D2" presStyleIdx="0" presStyleCnt="1"/>
      <dgm:spPr/>
      <dgm:t>
        <a:bodyPr/>
        <a:lstStyle/>
        <a:p>
          <a:endParaRPr lang="sk-SK"/>
        </a:p>
      </dgm:t>
    </dgm:pt>
    <dgm:pt modelId="{10A67A29-CBF4-4096-BD48-02A9619A06CD}" type="pres">
      <dgm:prSet presAssocID="{A50ABABF-E231-40B0-AD37-0CD362A56FD0}" presName="root2" presStyleCnt="0"/>
      <dgm:spPr/>
    </dgm:pt>
    <dgm:pt modelId="{949450A3-2E3D-4803-BF8D-AF8267230E8A}" type="pres">
      <dgm:prSet presAssocID="{A50ABABF-E231-40B0-AD37-0CD362A56FD0}" presName="LevelTwoTextNode" presStyleLbl="node2" presStyleIdx="0" presStyleCnt="1" custScaleX="113547" custLinFactNeighborX="625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E3F853-A7C8-44E0-9B0A-BA4E321B21FB}" type="pres">
      <dgm:prSet presAssocID="{A50ABABF-E231-40B0-AD37-0CD362A56FD0}" presName="level3hierChild" presStyleCnt="0"/>
      <dgm:spPr/>
    </dgm:pt>
  </dgm:ptLst>
  <dgm:cxnLst>
    <dgm:cxn modelId="{CC2916A7-06A5-4ED2-A759-D75264214A9C}" srcId="{ADFAFED6-A04F-4C87-9815-8095DF741092}" destId="{EEDF1CF3-A58B-4343-9650-EACC056ACA6D}" srcOrd="0" destOrd="0" parTransId="{2CA82DA7-AEA2-4260-B58D-99B0D87AEB19}" sibTransId="{BB08CE7D-8784-48EA-8918-A3CEF31AC1C7}"/>
    <dgm:cxn modelId="{3C19817F-E4F9-44B5-BCA1-9DF997208289}" type="presOf" srcId="{A50ABABF-E231-40B0-AD37-0CD362A56FD0}" destId="{949450A3-2E3D-4803-BF8D-AF8267230E8A}" srcOrd="0" destOrd="0" presId="urn:microsoft.com/office/officeart/2005/8/layout/hierarchy2"/>
    <dgm:cxn modelId="{080AC783-DEFF-47E0-B7C8-CE8B3F0CD599}" type="presOf" srcId="{795F3A77-A1BC-426C-97B7-5AA89220407E}" destId="{79621D72-8E98-4B23-B70A-E056F53229C5}" srcOrd="1" destOrd="0" presId="urn:microsoft.com/office/officeart/2005/8/layout/hierarchy2"/>
    <dgm:cxn modelId="{A1D14DDA-2B31-4928-8100-F56712862278}" type="presOf" srcId="{ADFAFED6-A04F-4C87-9815-8095DF741092}" destId="{F60F82BB-8B31-40F6-B4D5-B836819A8772}" srcOrd="0" destOrd="0" presId="urn:microsoft.com/office/officeart/2005/8/layout/hierarchy2"/>
    <dgm:cxn modelId="{D2C719A1-C522-47BF-967F-8E5C9713C023}" type="presOf" srcId="{EEDF1CF3-A58B-4343-9650-EACC056ACA6D}" destId="{D93406B7-2D14-4580-818E-CB61A8FB328B}" srcOrd="0" destOrd="0" presId="urn:microsoft.com/office/officeart/2005/8/layout/hierarchy2"/>
    <dgm:cxn modelId="{FC60C19B-A1CA-49AE-91B8-38872B7C3CC8}" srcId="{EEDF1CF3-A58B-4343-9650-EACC056ACA6D}" destId="{A50ABABF-E231-40B0-AD37-0CD362A56FD0}" srcOrd="0" destOrd="0" parTransId="{795F3A77-A1BC-426C-97B7-5AA89220407E}" sibTransId="{7885B1F1-26B3-4752-928A-ADC25B475EC7}"/>
    <dgm:cxn modelId="{5FA3EACA-D6F0-4105-B5EA-B0E19BFC18C0}" type="presOf" srcId="{795F3A77-A1BC-426C-97B7-5AA89220407E}" destId="{C42E55BD-D26C-48E6-92F1-444D2408E600}" srcOrd="0" destOrd="0" presId="urn:microsoft.com/office/officeart/2005/8/layout/hierarchy2"/>
    <dgm:cxn modelId="{B7D4C6ED-92A0-4B00-9273-BDEE1DA8A3B1}" type="presParOf" srcId="{F60F82BB-8B31-40F6-B4D5-B836819A8772}" destId="{467CDB6B-BD29-4AD5-9151-2F3A11AC4A5A}" srcOrd="0" destOrd="0" presId="urn:microsoft.com/office/officeart/2005/8/layout/hierarchy2"/>
    <dgm:cxn modelId="{9C98D42E-145B-4246-9F89-184913C0E57D}" type="presParOf" srcId="{467CDB6B-BD29-4AD5-9151-2F3A11AC4A5A}" destId="{D93406B7-2D14-4580-818E-CB61A8FB328B}" srcOrd="0" destOrd="0" presId="urn:microsoft.com/office/officeart/2005/8/layout/hierarchy2"/>
    <dgm:cxn modelId="{BB517B23-2C2C-4406-A3A9-6BCF67CDCD67}" type="presParOf" srcId="{467CDB6B-BD29-4AD5-9151-2F3A11AC4A5A}" destId="{9F1943AA-CFED-4F34-9108-93731255B247}" srcOrd="1" destOrd="0" presId="urn:microsoft.com/office/officeart/2005/8/layout/hierarchy2"/>
    <dgm:cxn modelId="{9878EAD2-970C-49D7-AD74-9A7165A1B628}" type="presParOf" srcId="{9F1943AA-CFED-4F34-9108-93731255B247}" destId="{C42E55BD-D26C-48E6-92F1-444D2408E600}" srcOrd="0" destOrd="0" presId="urn:microsoft.com/office/officeart/2005/8/layout/hierarchy2"/>
    <dgm:cxn modelId="{A22923D8-D88A-4E0E-95B7-B9FBCE62104A}" type="presParOf" srcId="{C42E55BD-D26C-48E6-92F1-444D2408E600}" destId="{79621D72-8E98-4B23-B70A-E056F53229C5}" srcOrd="0" destOrd="0" presId="urn:microsoft.com/office/officeart/2005/8/layout/hierarchy2"/>
    <dgm:cxn modelId="{EF886E30-D383-4011-A158-D95C67DA1DC9}" type="presParOf" srcId="{9F1943AA-CFED-4F34-9108-93731255B247}" destId="{10A67A29-CBF4-4096-BD48-02A9619A06CD}" srcOrd="1" destOrd="0" presId="urn:microsoft.com/office/officeart/2005/8/layout/hierarchy2"/>
    <dgm:cxn modelId="{30A92EBF-0453-473C-9108-05E40917B252}" type="presParOf" srcId="{10A67A29-CBF4-4096-BD48-02A9619A06CD}" destId="{949450A3-2E3D-4803-BF8D-AF8267230E8A}" srcOrd="0" destOrd="0" presId="urn:microsoft.com/office/officeart/2005/8/layout/hierarchy2"/>
    <dgm:cxn modelId="{3E5EF690-AF47-457D-893F-33295B99EAD4}" type="presParOf" srcId="{10A67A29-CBF4-4096-BD48-02A9619A06CD}" destId="{67E3F853-A7C8-44E0-9B0A-BA4E321B2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971F-E1C4-4616-82D5-1B2E2E4ED236}">
      <dsp:nvSpPr>
        <dsp:cNvPr id="0" name=""/>
        <dsp:cNvSpPr/>
      </dsp:nvSpPr>
      <dsp:spPr>
        <a:xfrm>
          <a:off x="2844447" y="650"/>
          <a:ext cx="695136" cy="69513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BA</a:t>
          </a:r>
          <a:endParaRPr lang="sk-SK" sz="2700" kern="1200" dirty="0"/>
        </a:p>
      </dsp:txBody>
      <dsp:txXfrm>
        <a:off x="2946247" y="102450"/>
        <a:ext cx="491536" cy="491536"/>
      </dsp:txXfrm>
    </dsp:sp>
    <dsp:sp modelId="{8B4713E2-8224-4A89-A732-DCE7BC613A48}">
      <dsp:nvSpPr>
        <dsp:cNvPr id="0" name=""/>
        <dsp:cNvSpPr/>
      </dsp:nvSpPr>
      <dsp:spPr>
        <a:xfrm rot="2160000">
          <a:off x="3517745" y="534897"/>
          <a:ext cx="185334" cy="234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/>
        </a:p>
      </dsp:txBody>
      <dsp:txXfrm>
        <a:off x="3523054" y="565479"/>
        <a:ext cx="129734" cy="140764"/>
      </dsp:txXfrm>
    </dsp:sp>
    <dsp:sp modelId="{0987D238-0344-4E91-B88E-8DDC56F4824D}">
      <dsp:nvSpPr>
        <dsp:cNvPr id="0" name=""/>
        <dsp:cNvSpPr/>
      </dsp:nvSpPr>
      <dsp:spPr>
        <a:xfrm>
          <a:off x="3689728" y="614782"/>
          <a:ext cx="695136" cy="69513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NR</a:t>
          </a:r>
          <a:endParaRPr lang="sk-SK" sz="2700" kern="1200" dirty="0"/>
        </a:p>
      </dsp:txBody>
      <dsp:txXfrm>
        <a:off x="3791528" y="716582"/>
        <a:ext cx="491536" cy="491536"/>
      </dsp:txXfrm>
    </dsp:sp>
    <dsp:sp modelId="{B39BD498-537C-48BF-A562-C545309E4BDD}">
      <dsp:nvSpPr>
        <dsp:cNvPr id="0" name=""/>
        <dsp:cNvSpPr/>
      </dsp:nvSpPr>
      <dsp:spPr>
        <a:xfrm rot="6480000">
          <a:off x="3784816" y="1336901"/>
          <a:ext cx="185334" cy="234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/>
        </a:p>
      </dsp:txBody>
      <dsp:txXfrm rot="10800000">
        <a:off x="3821207" y="1357384"/>
        <a:ext cx="129734" cy="140764"/>
      </dsp:txXfrm>
    </dsp:sp>
    <dsp:sp modelId="{0723881D-5601-4057-BDDF-E75695A4D8EE}">
      <dsp:nvSpPr>
        <dsp:cNvPr id="0" name=""/>
        <dsp:cNvSpPr/>
      </dsp:nvSpPr>
      <dsp:spPr>
        <a:xfrm>
          <a:off x="3366860" y="1608469"/>
          <a:ext cx="695136" cy="69513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ZA</a:t>
          </a:r>
          <a:endParaRPr lang="sk-SK" sz="2700" kern="1200" dirty="0"/>
        </a:p>
      </dsp:txBody>
      <dsp:txXfrm>
        <a:off x="3468660" y="1710269"/>
        <a:ext cx="491536" cy="491536"/>
      </dsp:txXfrm>
    </dsp:sp>
    <dsp:sp modelId="{76CE51E8-8A08-463E-B8D1-392382493696}">
      <dsp:nvSpPr>
        <dsp:cNvPr id="0" name=""/>
        <dsp:cNvSpPr/>
      </dsp:nvSpPr>
      <dsp:spPr>
        <a:xfrm rot="10800000">
          <a:off x="3104593" y="1838733"/>
          <a:ext cx="185334" cy="234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/>
        </a:p>
      </dsp:txBody>
      <dsp:txXfrm rot="10800000">
        <a:off x="3160193" y="1885655"/>
        <a:ext cx="129734" cy="140764"/>
      </dsp:txXfrm>
    </dsp:sp>
    <dsp:sp modelId="{CEF8AC1A-D186-49DF-BD19-D4DEB26D664A}">
      <dsp:nvSpPr>
        <dsp:cNvPr id="0" name=""/>
        <dsp:cNvSpPr/>
      </dsp:nvSpPr>
      <dsp:spPr>
        <a:xfrm>
          <a:off x="2322035" y="1608469"/>
          <a:ext cx="695136" cy="69513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BB</a:t>
          </a:r>
          <a:endParaRPr lang="sk-SK" sz="2700" kern="1200" dirty="0"/>
        </a:p>
      </dsp:txBody>
      <dsp:txXfrm>
        <a:off x="2423835" y="1710269"/>
        <a:ext cx="491536" cy="491536"/>
      </dsp:txXfrm>
    </dsp:sp>
    <dsp:sp modelId="{6166D2FB-025F-44BB-944B-8EDAFB00FB40}">
      <dsp:nvSpPr>
        <dsp:cNvPr id="0" name=""/>
        <dsp:cNvSpPr/>
      </dsp:nvSpPr>
      <dsp:spPr>
        <a:xfrm rot="15120000">
          <a:off x="2417122" y="1346878"/>
          <a:ext cx="185334" cy="234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/>
        </a:p>
      </dsp:txBody>
      <dsp:txXfrm rot="10800000">
        <a:off x="2453513" y="1420239"/>
        <a:ext cx="129734" cy="140764"/>
      </dsp:txXfrm>
    </dsp:sp>
    <dsp:sp modelId="{3EA0F20D-DADE-437C-B8D3-A1AE5EF07F99}">
      <dsp:nvSpPr>
        <dsp:cNvPr id="0" name=""/>
        <dsp:cNvSpPr/>
      </dsp:nvSpPr>
      <dsp:spPr>
        <a:xfrm>
          <a:off x="1999167" y="614782"/>
          <a:ext cx="695136" cy="69513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KE</a:t>
          </a:r>
          <a:endParaRPr lang="sk-SK" sz="2700" kern="1200" dirty="0"/>
        </a:p>
      </dsp:txBody>
      <dsp:txXfrm>
        <a:off x="2100967" y="716582"/>
        <a:ext cx="491536" cy="491536"/>
      </dsp:txXfrm>
    </dsp:sp>
    <dsp:sp modelId="{11CB6412-370A-4C17-A171-8CC5C2E4157A}">
      <dsp:nvSpPr>
        <dsp:cNvPr id="0" name=""/>
        <dsp:cNvSpPr/>
      </dsp:nvSpPr>
      <dsp:spPr>
        <a:xfrm rot="19440000">
          <a:off x="2672464" y="541063"/>
          <a:ext cx="185334" cy="234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000" kern="1200"/>
        </a:p>
      </dsp:txBody>
      <dsp:txXfrm>
        <a:off x="2677773" y="604325"/>
        <a:ext cx="129734" cy="140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CBAA9-4ADE-4D52-8524-BCD8DF7E277A}">
      <dsp:nvSpPr>
        <dsp:cNvPr id="0" name=""/>
        <dsp:cNvSpPr/>
      </dsp:nvSpPr>
      <dsp:spPr>
        <a:xfrm>
          <a:off x="2346329" y="300097"/>
          <a:ext cx="2689610" cy="81730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pobyty</a:t>
          </a:r>
          <a:endParaRPr lang="sk-SK" sz="2800" b="1" kern="1200" dirty="0"/>
        </a:p>
      </dsp:txBody>
      <dsp:txXfrm>
        <a:off x="2370267" y="324035"/>
        <a:ext cx="2641734" cy="769424"/>
      </dsp:txXfrm>
    </dsp:sp>
    <dsp:sp modelId="{1AAEF663-B5F6-4CB9-B8B8-6454300F528E}">
      <dsp:nvSpPr>
        <dsp:cNvPr id="0" name=""/>
        <dsp:cNvSpPr/>
      </dsp:nvSpPr>
      <dsp:spPr>
        <a:xfrm>
          <a:off x="1917309" y="1117398"/>
          <a:ext cx="1773825" cy="681923"/>
        </a:xfrm>
        <a:custGeom>
          <a:avLst/>
          <a:gdLst/>
          <a:ahLst/>
          <a:cxnLst/>
          <a:rect l="0" t="0" r="0" b="0"/>
          <a:pathLst>
            <a:path>
              <a:moveTo>
                <a:pt x="1773825" y="0"/>
              </a:moveTo>
              <a:lnTo>
                <a:pt x="1773825" y="340961"/>
              </a:lnTo>
              <a:lnTo>
                <a:pt x="0" y="340961"/>
              </a:lnTo>
              <a:lnTo>
                <a:pt x="0" y="681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7ED48-7568-4695-9C68-3A2873C2462F}">
      <dsp:nvSpPr>
        <dsp:cNvPr id="0" name=""/>
        <dsp:cNvSpPr/>
      </dsp:nvSpPr>
      <dsp:spPr>
        <a:xfrm>
          <a:off x="572504" y="1799322"/>
          <a:ext cx="2689610" cy="138000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v rámci sietí</a:t>
          </a:r>
          <a:endParaRPr lang="sk-SK" sz="2800" b="1" kern="1200" dirty="0"/>
        </a:p>
      </dsp:txBody>
      <dsp:txXfrm>
        <a:off x="612923" y="1839741"/>
        <a:ext cx="2608772" cy="1299165"/>
      </dsp:txXfrm>
    </dsp:sp>
    <dsp:sp modelId="{DCDAE15D-69AB-4A62-AE0F-27C7F186A61C}">
      <dsp:nvSpPr>
        <dsp:cNvPr id="0" name=""/>
        <dsp:cNvSpPr/>
      </dsp:nvSpPr>
      <dsp:spPr>
        <a:xfrm>
          <a:off x="3691134" y="1117398"/>
          <a:ext cx="1726192" cy="68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61"/>
              </a:lnTo>
              <a:lnTo>
                <a:pt x="1726192" y="340961"/>
              </a:lnTo>
              <a:lnTo>
                <a:pt x="1726192" y="681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F8EE2-490D-4FBB-B0A3-92E2B2A90484}">
      <dsp:nvSpPr>
        <dsp:cNvPr id="0" name=""/>
        <dsp:cNvSpPr/>
      </dsp:nvSpPr>
      <dsp:spPr>
        <a:xfrm>
          <a:off x="4072521" y="1799322"/>
          <a:ext cx="2689610" cy="139223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ako </a:t>
          </a:r>
          <a:r>
            <a:rPr lang="sk-SK" sz="2800" b="1" kern="1200" dirty="0" err="1" smtClean="0"/>
            <a:t>freemover</a:t>
          </a:r>
          <a:endParaRPr lang="sk-SK" sz="2800" b="1" kern="1200" dirty="0"/>
        </a:p>
      </dsp:txBody>
      <dsp:txXfrm>
        <a:off x="4113298" y="1840099"/>
        <a:ext cx="2608056" cy="13106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6BFDF-962B-4DEF-9F63-5ED8A0106C6E}">
      <dsp:nvSpPr>
        <dsp:cNvPr id="0" name=""/>
        <dsp:cNvSpPr/>
      </dsp:nvSpPr>
      <dsp:spPr>
        <a:xfrm>
          <a:off x="141519" y="190688"/>
          <a:ext cx="3370775" cy="416621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siete škôl</a:t>
          </a:r>
          <a:r>
            <a:rPr lang="sk-SK" sz="2600" kern="1200" dirty="0" smtClean="0">
              <a:solidFill>
                <a:schemeClr val="bg1"/>
              </a:solidFill>
            </a:rPr>
            <a:t>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600" kern="1200" dirty="0" smtClean="0">
              <a:solidFill>
                <a:schemeClr val="tx1"/>
              </a:solidFill>
            </a:rPr>
            <a:t> </a:t>
          </a: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min. tri</a:t>
          </a:r>
          <a:r>
            <a:rPr lang="sk-SK" sz="26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VŠ (fakulty/katedry) </a:t>
          </a:r>
          <a:b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z rôznych </a:t>
          </a:r>
          <a:r>
            <a:rPr lang="sk-SK" sz="26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členských krajín </a:t>
          </a: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programu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sk-SK" sz="26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600" kern="1200" dirty="0" smtClean="0">
              <a:solidFill>
                <a:schemeClr val="bg1"/>
              </a:solidFill>
            </a:rPr>
            <a:t>uzávierka na nové siete: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600" kern="1200" dirty="0" smtClean="0">
              <a:solidFill>
                <a:schemeClr val="bg1"/>
              </a:solidFill>
            </a:rPr>
            <a:t>15. január</a:t>
          </a:r>
          <a:endParaRPr lang="sk-SK" sz="2600" kern="1200" dirty="0">
            <a:solidFill>
              <a:schemeClr val="bg1"/>
            </a:solidFill>
          </a:endParaRPr>
        </a:p>
      </dsp:txBody>
      <dsp:txXfrm>
        <a:off x="240246" y="289415"/>
        <a:ext cx="3173321" cy="3968760"/>
      </dsp:txXfrm>
    </dsp:sp>
    <dsp:sp modelId="{F3E01624-FBBA-4144-8DE9-C22979527692}">
      <dsp:nvSpPr>
        <dsp:cNvPr id="0" name=""/>
        <dsp:cNvSpPr/>
      </dsp:nvSpPr>
      <dsp:spPr>
        <a:xfrm rot="18787995">
          <a:off x="3290207" y="1737650"/>
          <a:ext cx="1404269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1404269" y="23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957235" y="1726295"/>
        <a:ext cx="70213" cy="70213"/>
      </dsp:txXfrm>
    </dsp:sp>
    <dsp:sp modelId="{55FE7F15-9E76-4BD8-AE61-0F4A2817458E}">
      <dsp:nvSpPr>
        <dsp:cNvPr id="0" name=""/>
        <dsp:cNvSpPr/>
      </dsp:nvSpPr>
      <dsp:spPr>
        <a:xfrm>
          <a:off x="4472390" y="2305"/>
          <a:ext cx="2777628" cy="249340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štipendijné/ prednáškové pobyty</a:t>
          </a:r>
          <a:r>
            <a:rPr lang="sk-SK" sz="2600" kern="1200" dirty="0" smtClean="0">
              <a:solidFill>
                <a:schemeClr val="tx1"/>
              </a:solidFill>
            </a:rPr>
            <a:t> </a:t>
          </a:r>
          <a:br>
            <a:rPr lang="sk-SK" sz="2600" kern="1200" dirty="0" smtClean="0">
              <a:solidFill>
                <a:schemeClr val="tx1"/>
              </a:solidFill>
            </a:rPr>
          </a:b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študentov, doktorandov </a:t>
          </a:r>
          <a:b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a učiteľov</a:t>
          </a:r>
          <a:endParaRPr lang="sk-SK" sz="2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45419" y="75334"/>
        <a:ext cx="2631570" cy="2347346"/>
      </dsp:txXfrm>
    </dsp:sp>
    <dsp:sp modelId="{A766EBFC-EF6A-4035-AFBD-7B9931921112}">
      <dsp:nvSpPr>
        <dsp:cNvPr id="0" name=""/>
        <dsp:cNvSpPr/>
      </dsp:nvSpPr>
      <dsp:spPr>
        <a:xfrm rot="3258727">
          <a:off x="3169454" y="2918400"/>
          <a:ext cx="1645776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1645776" y="23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951198" y="2901007"/>
        <a:ext cx="82288" cy="82288"/>
      </dsp:txXfrm>
    </dsp:sp>
    <dsp:sp modelId="{DA94E93D-695F-4970-8EEC-E76F7AF23ECD}">
      <dsp:nvSpPr>
        <dsp:cNvPr id="0" name=""/>
        <dsp:cNvSpPr/>
      </dsp:nvSpPr>
      <dsp:spPr>
        <a:xfrm>
          <a:off x="4472390" y="2675728"/>
          <a:ext cx="2814064" cy="186955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exkurzie a intenzívne kurzy </a:t>
          </a:r>
          <a:r>
            <a:rPr lang="sk-SK" sz="2600" kern="1200" dirty="0" smtClean="0">
              <a:solidFill>
                <a:schemeClr val="bg1"/>
              </a:solidFill>
            </a:rPr>
            <a:t/>
          </a:r>
          <a:br>
            <a:rPr lang="sk-SK" sz="2600" kern="1200" dirty="0" smtClean="0">
              <a:solidFill>
                <a:schemeClr val="bg1"/>
              </a:solidFill>
            </a:rPr>
          </a:br>
          <a:r>
            <a:rPr lang="sk-SK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v rámci schválených sietí</a:t>
          </a:r>
          <a:endParaRPr lang="sk-SK" sz="2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27147" y="2730485"/>
        <a:ext cx="2704550" cy="17600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6BFDF-962B-4DEF-9F63-5ED8A0106C6E}">
      <dsp:nvSpPr>
        <dsp:cNvPr id="0" name=""/>
        <dsp:cNvSpPr/>
      </dsp:nvSpPr>
      <dsp:spPr>
        <a:xfrm>
          <a:off x="192566" y="748771"/>
          <a:ext cx="2034234" cy="100240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študenti a</a:t>
          </a:r>
          <a:br>
            <a:rPr lang="sk-SK" sz="2600" b="1" kern="1200" dirty="0" smtClean="0">
              <a:solidFill>
                <a:schemeClr val="bg1"/>
              </a:solidFill>
            </a:rPr>
          </a:br>
          <a:r>
            <a:rPr lang="sk-SK" sz="2600" b="1" kern="1200" dirty="0" smtClean="0">
              <a:solidFill>
                <a:schemeClr val="bg1"/>
              </a:solidFill>
            </a:rPr>
            <a:t>doktorandi</a:t>
          </a:r>
          <a:endParaRPr lang="sk-SK" sz="2600" kern="1200" dirty="0">
            <a:solidFill>
              <a:schemeClr val="tx1"/>
            </a:solidFill>
          </a:endParaRPr>
        </a:p>
      </dsp:txBody>
      <dsp:txXfrm>
        <a:off x="221925" y="778130"/>
        <a:ext cx="1975516" cy="943684"/>
      </dsp:txXfrm>
    </dsp:sp>
    <dsp:sp modelId="{F3E01624-FBBA-4144-8DE9-C22979527692}">
      <dsp:nvSpPr>
        <dsp:cNvPr id="0" name=""/>
        <dsp:cNvSpPr/>
      </dsp:nvSpPr>
      <dsp:spPr>
        <a:xfrm rot="19919727">
          <a:off x="2145005" y="876347"/>
          <a:ext cx="1397146" cy="91230"/>
        </a:xfrm>
        <a:custGeom>
          <a:avLst/>
          <a:gdLst/>
          <a:ahLst/>
          <a:cxnLst/>
          <a:rect l="0" t="0" r="0" b="0"/>
          <a:pathLst>
            <a:path>
              <a:moveTo>
                <a:pt x="0" y="45615"/>
              </a:moveTo>
              <a:lnTo>
                <a:pt x="1397146" y="45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2808649" y="887034"/>
        <a:ext cx="69857" cy="69857"/>
      </dsp:txXfrm>
    </dsp:sp>
    <dsp:sp modelId="{55FE7F15-9E76-4BD8-AE61-0F4A2817458E}">
      <dsp:nvSpPr>
        <dsp:cNvPr id="0" name=""/>
        <dsp:cNvSpPr/>
      </dsp:nvSpPr>
      <dsp:spPr>
        <a:xfrm>
          <a:off x="3460355" y="63456"/>
          <a:ext cx="3133844" cy="10609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semestrálny pobyt</a:t>
          </a:r>
          <a:br>
            <a:rPr lang="sk-SK" sz="2600" b="1" kern="1200" dirty="0" smtClean="0">
              <a:solidFill>
                <a:schemeClr val="bg1"/>
              </a:solidFill>
            </a:rPr>
          </a:br>
          <a:r>
            <a:rPr lang="sk-SK" sz="2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3 – 10 mesiacov</a:t>
          </a:r>
          <a:endParaRPr lang="sk-SK" sz="2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91430" y="94531"/>
        <a:ext cx="3071694" cy="998845"/>
      </dsp:txXfrm>
    </dsp:sp>
    <dsp:sp modelId="{A766EBFC-EF6A-4035-AFBD-7B9931921112}">
      <dsp:nvSpPr>
        <dsp:cNvPr id="0" name=""/>
        <dsp:cNvSpPr/>
      </dsp:nvSpPr>
      <dsp:spPr>
        <a:xfrm rot="1593831">
          <a:off x="2154886" y="1509006"/>
          <a:ext cx="1362489" cy="91230"/>
        </a:xfrm>
        <a:custGeom>
          <a:avLst/>
          <a:gdLst/>
          <a:ahLst/>
          <a:cxnLst/>
          <a:rect l="0" t="0" r="0" b="0"/>
          <a:pathLst>
            <a:path>
              <a:moveTo>
                <a:pt x="0" y="45615"/>
              </a:moveTo>
              <a:lnTo>
                <a:pt x="1362489" y="45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2802069" y="1520559"/>
        <a:ext cx="68124" cy="68124"/>
      </dsp:txXfrm>
    </dsp:sp>
    <dsp:sp modelId="{DA94E93D-695F-4970-8EEC-E76F7AF23ECD}">
      <dsp:nvSpPr>
        <dsp:cNvPr id="0" name=""/>
        <dsp:cNvSpPr/>
      </dsp:nvSpPr>
      <dsp:spPr>
        <a:xfrm>
          <a:off x="3445461" y="1226053"/>
          <a:ext cx="3133844" cy="12664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k-SK" sz="2600" b="1" kern="1200" dirty="0" smtClean="0">
              <a:solidFill>
                <a:schemeClr val="bg1"/>
              </a:solidFill>
            </a:rPr>
            <a:t>krátkodobý pobyt </a:t>
          </a:r>
          <a:r>
            <a:rPr lang="sk-SK" sz="2600" b="0" kern="1200" dirty="0" smtClean="0">
              <a:solidFill>
                <a:schemeClr val="bg1"/>
              </a:solidFill>
            </a:rPr>
            <a:t>(vypracovanie ZP)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k-SK" sz="2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 – 2 mesiace</a:t>
          </a:r>
          <a:endParaRPr lang="sk-SK" sz="2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82554" y="1263146"/>
        <a:ext cx="3059658" cy="1192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216774" y="72003"/>
          <a:ext cx="2024360" cy="86044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/>
            <a:t>VŠ učitelia </a:t>
          </a:r>
          <a:endParaRPr lang="sk-SK" sz="2600" b="1" kern="1200" dirty="0"/>
        </a:p>
      </dsp:txBody>
      <dsp:txXfrm>
        <a:off x="241976" y="97205"/>
        <a:ext cx="1973956" cy="810045"/>
      </dsp:txXfrm>
    </dsp:sp>
    <dsp:sp modelId="{C42E55BD-D26C-48E6-92F1-444D2408E600}">
      <dsp:nvSpPr>
        <dsp:cNvPr id="0" name=""/>
        <dsp:cNvSpPr/>
      </dsp:nvSpPr>
      <dsp:spPr>
        <a:xfrm rot="2290">
          <a:off x="2241134" y="413001"/>
          <a:ext cx="1267372" cy="179297"/>
        </a:xfrm>
        <a:custGeom>
          <a:avLst/>
          <a:gdLst/>
          <a:ahLst/>
          <a:cxnLst/>
          <a:rect l="0" t="0" r="0" b="0"/>
          <a:pathLst>
            <a:path>
              <a:moveTo>
                <a:pt x="0" y="89648"/>
              </a:moveTo>
              <a:lnTo>
                <a:pt x="1267372" y="89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2843136" y="470966"/>
        <a:ext cx="63368" cy="63368"/>
      </dsp:txXfrm>
    </dsp:sp>
    <dsp:sp modelId="{949450A3-2E3D-4803-BF8D-AF8267230E8A}">
      <dsp:nvSpPr>
        <dsp:cNvPr id="0" name=""/>
        <dsp:cNvSpPr/>
      </dsp:nvSpPr>
      <dsp:spPr>
        <a:xfrm>
          <a:off x="3508506" y="0"/>
          <a:ext cx="3116985" cy="100614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/>
            <a:t>prednáškové pobyty </a:t>
          </a:r>
          <a:br>
            <a:rPr lang="sk-SK" sz="2600" b="1" kern="1200" dirty="0" smtClean="0"/>
          </a:br>
          <a:r>
            <a:rPr lang="sk-SK" sz="2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 mesiac</a:t>
          </a:r>
          <a:endParaRPr lang="sk-SK" sz="2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37975" y="29469"/>
        <a:ext cx="3058047" cy="9472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465B-507C-45D9-B3F4-C9EEAE384413}">
      <dsp:nvSpPr>
        <dsp:cNvPr id="0" name=""/>
        <dsp:cNvSpPr/>
      </dsp:nvSpPr>
      <dsp:spPr>
        <a:xfrm rot="5400000">
          <a:off x="3328169" y="-151403"/>
          <a:ext cx="1416935" cy="200596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1"/>
              </a:solidFill>
            </a:rPr>
            <a:t>doktorandi</a:t>
          </a:r>
          <a:endParaRPr lang="sk-SK" sz="1600" b="1" kern="1200" dirty="0">
            <a:solidFill>
              <a:schemeClr val="bg1"/>
            </a:solidFill>
          </a:endParaRPr>
        </a:p>
      </dsp:txBody>
      <dsp:txXfrm rot="-5400000">
        <a:off x="3367983" y="379266"/>
        <a:ext cx="1337308" cy="944623"/>
      </dsp:txXfrm>
    </dsp:sp>
    <dsp:sp modelId="{793D351D-8B57-42FF-9DD7-ACAD3168502B}">
      <dsp:nvSpPr>
        <dsp:cNvPr id="0" name=""/>
        <dsp:cNvSpPr/>
      </dsp:nvSpPr>
      <dsp:spPr>
        <a:xfrm>
          <a:off x="3067486" y="1616424"/>
          <a:ext cx="1938295" cy="58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002060"/>
              </a:solidFill>
            </a:rPr>
            <a:t>3 - 6 mesiacov </a:t>
          </a:r>
          <a:r>
            <a:rPr lang="sk-SK" sz="1800" kern="1200" dirty="0" smtClean="0">
              <a:solidFill>
                <a:srgbClr val="002060"/>
              </a:solidFill>
            </a:rPr>
            <a:t>na prípravu dizertačnej práce</a:t>
          </a:r>
          <a:endParaRPr lang="sk-SK" sz="1800" kern="1200" dirty="0">
            <a:solidFill>
              <a:srgbClr val="002060"/>
            </a:solidFill>
          </a:endParaRPr>
        </a:p>
      </dsp:txBody>
      <dsp:txXfrm>
        <a:off x="3067486" y="1616424"/>
        <a:ext cx="1938295" cy="582166"/>
      </dsp:txXfrm>
    </dsp:sp>
    <dsp:sp modelId="{3B1FFB69-941B-4F7E-95F9-6D16110E6E90}">
      <dsp:nvSpPr>
        <dsp:cNvPr id="0" name=""/>
        <dsp:cNvSpPr/>
      </dsp:nvSpPr>
      <dsp:spPr>
        <a:xfrm rot="5400000">
          <a:off x="864033" y="-110141"/>
          <a:ext cx="1289730" cy="177889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diplomanti</a:t>
          </a:r>
          <a:endParaRPr lang="sk-SK" sz="1800" b="1" kern="1200" dirty="0"/>
        </a:p>
      </dsp:txBody>
      <dsp:txXfrm rot="-5400000">
        <a:off x="915932" y="349398"/>
        <a:ext cx="1185932" cy="859820"/>
      </dsp:txXfrm>
    </dsp:sp>
    <dsp:sp modelId="{70A2F016-86EF-4812-AEB3-64B200822AC1}">
      <dsp:nvSpPr>
        <dsp:cNvPr id="0" name=""/>
        <dsp:cNvSpPr/>
      </dsp:nvSpPr>
      <dsp:spPr>
        <a:xfrm rot="5400000">
          <a:off x="5700145" y="90483"/>
          <a:ext cx="1278597" cy="1511037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err="1" smtClean="0"/>
            <a:t>postdocs</a:t>
          </a:r>
          <a:endParaRPr lang="sk-SK" sz="1600" b="1" kern="1200" dirty="0"/>
        </a:p>
      </dsp:txBody>
      <dsp:txXfrm rot="-5400000">
        <a:off x="5835764" y="419803"/>
        <a:ext cx="1007358" cy="852398"/>
      </dsp:txXfrm>
    </dsp:sp>
    <dsp:sp modelId="{BC09E860-78FE-405E-AD00-58DB158212BF}">
      <dsp:nvSpPr>
        <dsp:cNvPr id="0" name=""/>
        <dsp:cNvSpPr/>
      </dsp:nvSpPr>
      <dsp:spPr>
        <a:xfrm>
          <a:off x="665246" y="1369263"/>
          <a:ext cx="1713478" cy="106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002060"/>
              </a:solidFill>
            </a:rPr>
            <a:t>1 - 3 mesiace </a:t>
          </a:r>
          <a:r>
            <a:rPr lang="sk-SK" sz="1800" kern="1200" dirty="0" smtClean="0">
              <a:solidFill>
                <a:srgbClr val="002060"/>
              </a:solidFill>
            </a:rPr>
            <a:t>na prípravu diplomovej práce</a:t>
          </a:r>
          <a:endParaRPr lang="sk-SK" sz="1800" kern="1200" dirty="0">
            <a:solidFill>
              <a:srgbClr val="002060"/>
            </a:solidFill>
          </a:endParaRPr>
        </a:p>
      </dsp:txBody>
      <dsp:txXfrm>
        <a:off x="665246" y="1369263"/>
        <a:ext cx="1713478" cy="1061550"/>
      </dsp:txXfrm>
    </dsp:sp>
    <dsp:sp modelId="{7A54F92B-D9D5-44E2-8791-395C43CF1EDE}">
      <dsp:nvSpPr>
        <dsp:cNvPr id="0" name=""/>
        <dsp:cNvSpPr/>
      </dsp:nvSpPr>
      <dsp:spPr>
        <a:xfrm rot="5400000">
          <a:off x="724437" y="2812121"/>
          <a:ext cx="1364362" cy="15110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krátkodobé pobyty</a:t>
          </a:r>
          <a:endParaRPr lang="sk-SK" sz="1600" b="1" kern="1200" dirty="0"/>
        </a:p>
      </dsp:txBody>
      <dsp:txXfrm rot="-5400000">
        <a:off x="902939" y="3112853"/>
        <a:ext cx="1007358" cy="909574"/>
      </dsp:txXfrm>
    </dsp:sp>
    <dsp:sp modelId="{0EEB160F-7187-436E-885C-F4E13DFA5125}">
      <dsp:nvSpPr>
        <dsp:cNvPr id="0" name=""/>
        <dsp:cNvSpPr/>
      </dsp:nvSpPr>
      <dsp:spPr>
        <a:xfrm rot="5400000">
          <a:off x="4633086" y="2570060"/>
          <a:ext cx="1209802" cy="15110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u="none" kern="1200" dirty="0" smtClean="0">
              <a:solidFill>
                <a:schemeClr val="bg1"/>
              </a:solidFill>
            </a:rPr>
            <a:t>letný jazykový kurz</a:t>
          </a:r>
          <a:endParaRPr lang="sk-SK" sz="1600" u="none" kern="1200" dirty="0">
            <a:solidFill>
              <a:schemeClr val="bg1"/>
            </a:solidFill>
          </a:endParaRPr>
        </a:p>
      </dsp:txBody>
      <dsp:txXfrm rot="-5400000">
        <a:off x="4734308" y="2922312"/>
        <a:ext cx="1007358" cy="806534"/>
      </dsp:txXfrm>
    </dsp:sp>
    <dsp:sp modelId="{CF6EB3ED-F60B-4E27-9F53-BB50ABD4508A}">
      <dsp:nvSpPr>
        <dsp:cNvPr id="0" name=""/>
        <dsp:cNvSpPr/>
      </dsp:nvSpPr>
      <dsp:spPr>
        <a:xfrm>
          <a:off x="5461243" y="1546082"/>
          <a:ext cx="1938295" cy="64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002060"/>
              </a:solidFill>
            </a:rPr>
            <a:t>3 - 6 mesiacov </a:t>
          </a:r>
          <a:r>
            <a:rPr lang="sk-SK" sz="1800" kern="1200" dirty="0" smtClean="0">
              <a:solidFill>
                <a:srgbClr val="002060"/>
              </a:solidFill>
            </a:rPr>
            <a:t>pre </a:t>
          </a:r>
          <a:r>
            <a:rPr lang="sk-SK" sz="1800" kern="1200" dirty="0" err="1" smtClean="0">
              <a:solidFill>
                <a:srgbClr val="002060"/>
              </a:solidFill>
            </a:rPr>
            <a:t>postdoktorandov</a:t>
          </a:r>
          <a:endParaRPr lang="sk-SK" sz="1800" kern="1200" dirty="0">
            <a:solidFill>
              <a:srgbClr val="002060"/>
            </a:solidFill>
          </a:endParaRPr>
        </a:p>
      </dsp:txBody>
      <dsp:txXfrm>
        <a:off x="5461243" y="1546082"/>
        <a:ext cx="1938295" cy="646067"/>
      </dsp:txXfrm>
    </dsp:sp>
    <dsp:sp modelId="{F6885737-D532-477B-92AB-B980FC682F94}">
      <dsp:nvSpPr>
        <dsp:cNvPr id="0" name=""/>
        <dsp:cNvSpPr/>
      </dsp:nvSpPr>
      <dsp:spPr>
        <a:xfrm rot="5400000">
          <a:off x="6177772" y="2643684"/>
          <a:ext cx="1736824" cy="1511037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 rot="-5400000">
        <a:off x="6526135" y="2801446"/>
        <a:ext cx="1040097" cy="1195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44C1-FCC8-44CC-97E7-98F0201A293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rgbClr val="F6BB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Poskytujeme</a:t>
          </a:r>
          <a:r>
            <a:rPr lang="sk-SK" sz="1900" b="1" kern="1200" dirty="0" smtClean="0">
              <a:solidFill>
                <a:srgbClr val="FF0000"/>
              </a:solidFill>
            </a:rPr>
            <a:t>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informácie </a:t>
          </a:r>
          <a:b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</a:br>
          <a:r>
            <a:rPr lang="sk-SK" sz="1900" b="0" kern="1200" baseline="0" dirty="0" smtClean="0">
              <a:solidFill>
                <a:schemeClr val="tx2">
                  <a:lumMod val="75000"/>
                </a:schemeClr>
              </a:solidFill>
            </a:rPr>
            <a:t>a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 poradenstvo </a:t>
          </a:r>
          <a:r>
            <a:rPr lang="sk-SK" sz="1900" b="1" kern="1200" baseline="0" dirty="0" smtClean="0">
              <a:solidFill>
                <a:schemeClr val="tx1"/>
              </a:solidFill>
            </a:rPr>
            <a:t/>
          </a:r>
          <a:br>
            <a:rPr lang="sk-SK" sz="1900" b="1" kern="1200" baseline="0" dirty="0" smtClean="0">
              <a:solidFill>
                <a:schemeClr val="tx1"/>
              </a:solidFill>
            </a:rPr>
          </a:br>
          <a:r>
            <a:rPr lang="sk-SK" sz="1900" kern="1200" dirty="0" smtClean="0">
              <a:solidFill>
                <a:schemeClr val="bg1"/>
              </a:solidFill>
            </a:rPr>
            <a:t>o štúdiu </a:t>
          </a:r>
          <a:br>
            <a:rPr lang="sk-SK" sz="1900" kern="1200" dirty="0" smtClean="0">
              <a:solidFill>
                <a:schemeClr val="bg1"/>
              </a:solidFill>
            </a:rPr>
          </a:br>
          <a:r>
            <a:rPr lang="sk-SK" sz="1900" kern="1200" dirty="0" smtClean="0">
              <a:solidFill>
                <a:schemeClr val="bg1"/>
              </a:solidFill>
            </a:rPr>
            <a:t>a výskumných pobytoch pre záujemcov zo SK v zahraničí a pre záujemcov zo ZAHR na Slovensku.</a:t>
          </a:r>
          <a:endParaRPr lang="sk-SK" sz="1900" kern="1200" dirty="0">
            <a:solidFill>
              <a:schemeClr val="bg1"/>
            </a:solidFill>
          </a:endParaRPr>
        </a:p>
      </dsp:txBody>
      <dsp:txXfrm>
        <a:off x="460905" y="1047"/>
        <a:ext cx="3479899" cy="2087939"/>
      </dsp:txXfrm>
    </dsp:sp>
    <dsp:sp modelId="{F2EA86AB-6B2E-4CAF-839D-BDD682DD959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rgbClr val="4A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Organizujeme</a:t>
          </a:r>
          <a:r>
            <a:rPr lang="sk-SK" sz="1900" b="1" kern="1200" dirty="0" smtClean="0">
              <a:solidFill>
                <a:srgbClr val="FF0000"/>
              </a:solidFill>
            </a:rPr>
            <a:t>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výberové konania </a:t>
          </a:r>
          <a:r>
            <a:rPr lang="sk-SK" sz="1900" b="1" kern="1200" baseline="0" dirty="0" smtClean="0">
              <a:solidFill>
                <a:schemeClr val="tx1"/>
              </a:solidFill>
            </a:rPr>
            <a:t/>
          </a:r>
          <a:br>
            <a:rPr lang="sk-SK" sz="1900" b="1" kern="1200" baseline="0" dirty="0" smtClean="0">
              <a:solidFill>
                <a:schemeClr val="tx1"/>
              </a:solidFill>
            </a:rPr>
          </a:br>
          <a:r>
            <a:rPr lang="sk-SK" sz="1900" kern="1200" dirty="0" smtClean="0"/>
            <a:t>na štipendijné pobyty </a:t>
          </a:r>
          <a:br>
            <a:rPr lang="sk-SK" sz="1900" kern="1200" dirty="0" smtClean="0"/>
          </a:br>
          <a:r>
            <a:rPr lang="sk-SK" sz="1900" kern="1200" dirty="0" smtClean="0"/>
            <a:t>do zahraničia, resp. pre ZAHR na Slovensku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(na základe bilaterálnych dohôd, ponúk vlád a NŠP).</a:t>
          </a:r>
          <a:endParaRPr lang="sk-SK" sz="1900" kern="1200" dirty="0"/>
        </a:p>
      </dsp:txBody>
      <dsp:txXfrm>
        <a:off x="4288794" y="1047"/>
        <a:ext cx="3479899" cy="2087939"/>
      </dsp:txXfrm>
    </dsp:sp>
    <dsp:sp modelId="{A2925BBA-474A-46A9-BEA8-ACBF9C05F0D5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Organizujeme</a:t>
          </a:r>
          <a:r>
            <a:rPr lang="sk-SK" sz="1900" b="1" kern="1200" dirty="0" smtClean="0">
              <a:solidFill>
                <a:srgbClr val="FF0000"/>
              </a:solidFill>
            </a:rPr>
            <a:t>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semináre</a:t>
          </a:r>
          <a:r>
            <a:rPr lang="sk-SK" sz="1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br>
            <a:rPr lang="sk-SK" sz="1900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sk-SK" sz="1900" kern="1200" dirty="0" smtClean="0"/>
            <a:t>a informačné dni, </a:t>
          </a:r>
          <a:r>
            <a:rPr lang="sk-SK" sz="1900" b="1" kern="1200" dirty="0" smtClean="0">
              <a:solidFill>
                <a:schemeClr val="bg1"/>
              </a:solidFill>
            </a:rPr>
            <a:t>zúčastňujeme</a:t>
          </a:r>
          <a:r>
            <a:rPr lang="sk-SK" sz="1900" kern="1200" dirty="0" smtClean="0"/>
            <a:t> </a:t>
          </a:r>
          <a:r>
            <a:rPr lang="sk-SK" sz="1900" b="1" kern="1200" dirty="0" smtClean="0">
              <a:solidFill>
                <a:schemeClr val="bg1"/>
              </a:solidFill>
            </a:rPr>
            <a:t>sa</a:t>
          </a:r>
          <a:r>
            <a:rPr lang="sk-SK" sz="1900" kern="1200" dirty="0" smtClean="0"/>
            <a:t> vzdelávacích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veľtrhov</a:t>
          </a:r>
          <a:r>
            <a:rPr lang="sk-SK" sz="1900" kern="1200" dirty="0" smtClean="0"/>
            <a:t> a iných informačných podujatí.</a:t>
          </a:r>
          <a:endParaRPr lang="sk-SK" sz="1900" kern="1200" dirty="0"/>
        </a:p>
      </dsp:txBody>
      <dsp:txXfrm>
        <a:off x="460905" y="2436976"/>
        <a:ext cx="3479899" cy="2087939"/>
      </dsp:txXfrm>
    </dsp:sp>
    <dsp:sp modelId="{ACDE2805-0071-4D4D-8AD1-63A589CB82F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rgbClr val="927A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Vydávame</a:t>
          </a:r>
          <a:r>
            <a:rPr lang="sk-SK" sz="1900" b="1" kern="1200" dirty="0" smtClean="0">
              <a:solidFill>
                <a:srgbClr val="FF0000"/>
              </a:solidFill>
            </a:rPr>
            <a:t>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publikácie</a:t>
          </a:r>
          <a:r>
            <a:rPr lang="sk-SK" sz="1900" kern="1200" dirty="0" smtClean="0">
              <a:solidFill>
                <a:srgbClr val="FF0000"/>
              </a:solidFill>
            </a:rPr>
            <a:t> </a:t>
          </a:r>
          <a:br>
            <a:rPr lang="sk-SK" sz="1900" kern="1200" dirty="0" smtClean="0">
              <a:solidFill>
                <a:srgbClr val="FF0000"/>
              </a:solidFill>
            </a:rPr>
          </a:br>
          <a:r>
            <a:rPr lang="sk-SK" sz="1900" kern="1200" dirty="0" smtClean="0"/>
            <a:t>a </a:t>
          </a:r>
          <a:r>
            <a:rPr lang="sk-SK" sz="1900" b="1" kern="1200" baseline="0" dirty="0" smtClean="0">
              <a:solidFill>
                <a:schemeClr val="tx2">
                  <a:lumMod val="75000"/>
                </a:schemeClr>
              </a:solidFill>
            </a:rPr>
            <a:t>Bulletin</a:t>
          </a:r>
          <a:r>
            <a:rPr lang="sk-SK" sz="1900" kern="1200" dirty="0" smtClean="0"/>
            <a:t> SAIA </a:t>
          </a:r>
          <a:br>
            <a:rPr lang="sk-SK" sz="1900" kern="1200" dirty="0" smtClean="0"/>
          </a:br>
          <a:r>
            <a:rPr lang="sk-SK" sz="1900" kern="1200" dirty="0" smtClean="0"/>
            <a:t>(aj v elektronickej podobe).</a:t>
          </a:r>
          <a:endParaRPr lang="sk-SK" sz="1900" kern="1200" dirty="0"/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909C-915F-4AFA-99B0-88703510B90C}">
      <dsp:nvSpPr>
        <dsp:cNvPr id="0" name=""/>
        <dsp:cNvSpPr/>
      </dsp:nvSpPr>
      <dsp:spPr>
        <a:xfrm rot="5400000">
          <a:off x="4666271" y="1331803"/>
          <a:ext cx="1082049" cy="129207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Blízky Východ</a:t>
          </a:r>
          <a:endParaRPr lang="sk-SK" sz="1800" b="1" kern="1200" dirty="0"/>
        </a:p>
      </dsp:txBody>
      <dsp:txXfrm rot="-5400000">
        <a:off x="4776602" y="1617160"/>
        <a:ext cx="861386" cy="721366"/>
      </dsp:txXfrm>
    </dsp:sp>
    <dsp:sp modelId="{4DA2F052-04EA-41B1-8E3D-EADF67CCED6C}">
      <dsp:nvSpPr>
        <dsp:cNvPr id="0" name=""/>
        <dsp:cNvSpPr/>
      </dsp:nvSpPr>
      <dsp:spPr>
        <a:xfrm>
          <a:off x="5924339" y="347451"/>
          <a:ext cx="1516439" cy="134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sk-SK" sz="1800" b="1" kern="1200" dirty="0" smtClean="0">
              <a:solidFill>
                <a:srgbClr val="FFC000"/>
              </a:solidFill>
            </a:rPr>
            <a:t>Čína, India</a:t>
          </a:r>
          <a:r>
            <a:rPr kumimoji="1" lang="sk-SK" sz="1800" b="1" i="1" kern="1200" dirty="0" smtClean="0">
              <a:solidFill>
                <a:srgbClr val="FFC000"/>
              </a:solidFill>
            </a:rPr>
            <a:t>,</a:t>
          </a:r>
          <a:r>
            <a:rPr kumimoji="1" lang="sk-SK" sz="1800" b="1" kern="1200" dirty="0" smtClean="0">
              <a:solidFill>
                <a:srgbClr val="FFC000"/>
              </a:solidFill>
            </a:rPr>
            <a:t> Japonsko, Kazachstan, </a:t>
          </a:r>
          <a:br>
            <a:rPr kumimoji="1" lang="sk-SK" sz="1800" b="1" kern="1200" dirty="0" smtClean="0">
              <a:solidFill>
                <a:srgbClr val="FFC000"/>
              </a:solidFill>
            </a:rPr>
          </a:br>
          <a:r>
            <a:rPr kumimoji="1" lang="sk-SK" sz="1800" b="1" kern="1200" dirty="0" smtClean="0">
              <a:solidFill>
                <a:srgbClr val="FFC000"/>
              </a:solidFill>
            </a:rPr>
            <a:t>Kórea, </a:t>
          </a:r>
          <a:br>
            <a:rPr kumimoji="1" lang="sk-SK" sz="1800" b="1" kern="1200" dirty="0" smtClean="0">
              <a:solidFill>
                <a:srgbClr val="FFC000"/>
              </a:solidFill>
            </a:rPr>
          </a:br>
          <a:r>
            <a:rPr kumimoji="1" lang="sk-SK" sz="1800" i="1" kern="1200" dirty="0" smtClean="0">
              <a:solidFill>
                <a:srgbClr val="FFC000"/>
              </a:solidFill>
            </a:rPr>
            <a:t>Taiwan</a:t>
          </a:r>
          <a:endParaRPr lang="sk-SK" sz="1800" kern="1200" dirty="0">
            <a:solidFill>
              <a:srgbClr val="FFC000"/>
            </a:solidFill>
          </a:endParaRPr>
        </a:p>
      </dsp:txBody>
      <dsp:txXfrm>
        <a:off x="5924339" y="347451"/>
        <a:ext cx="1516439" cy="1343049"/>
      </dsp:txXfrm>
    </dsp:sp>
    <dsp:sp modelId="{41FE5F7F-E73A-446D-92A9-0BD5EBD761EC}">
      <dsp:nvSpPr>
        <dsp:cNvPr id="0" name=""/>
        <dsp:cNvSpPr/>
      </dsp:nvSpPr>
      <dsp:spPr>
        <a:xfrm rot="5400000">
          <a:off x="2649166" y="522408"/>
          <a:ext cx="1476878" cy="128488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b="1" kern="1200" dirty="0" smtClean="0"/>
            <a:t>Európa</a:t>
          </a:r>
          <a:endParaRPr lang="sk-SK" sz="2300" b="1" kern="1200" dirty="0"/>
        </a:p>
      </dsp:txBody>
      <dsp:txXfrm rot="-5400000">
        <a:off x="2945391" y="656558"/>
        <a:ext cx="884427" cy="1016584"/>
      </dsp:txXfrm>
    </dsp:sp>
    <dsp:sp modelId="{B39B0538-714C-43B9-AFEB-01EFFB4B437F}">
      <dsp:nvSpPr>
        <dsp:cNvPr id="0" name=""/>
        <dsp:cNvSpPr/>
      </dsp:nvSpPr>
      <dsp:spPr>
        <a:xfrm rot="5400000">
          <a:off x="7179438" y="95997"/>
          <a:ext cx="1476878" cy="1284883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Ázia</a:t>
          </a:r>
          <a:endParaRPr lang="sk-SK" sz="1600" b="1" kern="1200" dirty="0"/>
        </a:p>
      </dsp:txBody>
      <dsp:txXfrm rot="-5400000">
        <a:off x="7475663" y="230147"/>
        <a:ext cx="884427" cy="1016584"/>
      </dsp:txXfrm>
    </dsp:sp>
    <dsp:sp modelId="{B59262A7-0F02-46F2-8BA3-0B6DC693CBA1}">
      <dsp:nvSpPr>
        <dsp:cNvPr id="0" name=""/>
        <dsp:cNvSpPr/>
      </dsp:nvSpPr>
      <dsp:spPr>
        <a:xfrm>
          <a:off x="0" y="2514429"/>
          <a:ext cx="3701215" cy="255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Belgicko, Bielorusko, </a:t>
          </a:r>
          <a:b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</a:b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Bulharsko, Česko, </a:t>
          </a: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Dánsko, </a:t>
          </a:r>
          <a:b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</a:b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Estónsko, Fínsko,</a:t>
          </a:r>
          <a:r>
            <a:rPr kumimoji="1" lang="sk-SK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Francúzsko,</a:t>
          </a:r>
          <a:r>
            <a:rPr kumimoji="1" lang="sk-SK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Grécko</a:t>
          </a:r>
          <a:r>
            <a:rPr kumimoji="1" lang="sk-SK" sz="1800" b="0" i="1" kern="1200" dirty="0" smtClean="0">
              <a:solidFill>
                <a:schemeClr val="accent2">
                  <a:lumMod val="75000"/>
                </a:schemeClr>
              </a:solidFill>
            </a:rPr>
            <a:t>,</a:t>
          </a: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 Litva, Lotyšsko,</a:t>
          </a: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Chorvátsko, </a:t>
          </a: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Island,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Macedónsko, Maďarsko,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Moldavsko, Nemecko,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Poľsko,</a:t>
          </a:r>
          <a:r>
            <a:rPr kumimoji="1" lang="sk-SK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i="1" kern="1200" dirty="0" smtClean="0">
              <a:solidFill>
                <a:schemeClr val="accent2">
                  <a:lumMod val="75000"/>
                </a:schemeClr>
              </a:solidFill>
            </a:rPr>
            <a:t>Portugalsko</a:t>
          </a:r>
          <a:r>
            <a:rPr kumimoji="1" lang="sk-SK" sz="1800" b="0" kern="1200" dirty="0" smtClean="0">
              <a:solidFill>
                <a:schemeClr val="accent2">
                  <a:lumMod val="75000"/>
                </a:schemeClr>
              </a:solidFill>
            </a:rPr>
            <a:t>,</a:t>
          </a: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 Rumunsko, Rusko, Slovinsko, Srbsko, Švajčiarsko, </a:t>
          </a:r>
          <a:r>
            <a:rPr kumimoji="1" lang="sk-SK" sz="1800" b="0" i="1" kern="1200" dirty="0" smtClean="0">
              <a:solidFill>
                <a:schemeClr val="accent2">
                  <a:lumMod val="75000"/>
                </a:schemeClr>
              </a:solidFill>
            </a:rPr>
            <a:t>Taliansko,</a:t>
          </a:r>
          <a:r>
            <a:rPr kumimoji="1" lang="sk-SK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kumimoji="1" lang="sk-SK" sz="1800" b="1" kern="1200" dirty="0" smtClean="0">
              <a:solidFill>
                <a:schemeClr val="accent2">
                  <a:lumMod val="75000"/>
                </a:schemeClr>
              </a:solidFill>
            </a:rPr>
            <a:t>Ukrajina</a:t>
          </a:r>
          <a:endParaRPr lang="sk-SK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514429"/>
        <a:ext cx="3701215" cy="2554730"/>
      </dsp:txXfrm>
    </dsp:sp>
    <dsp:sp modelId="{5E943EE3-3508-4B6C-BCBE-2D25DB4C633C}">
      <dsp:nvSpPr>
        <dsp:cNvPr id="0" name=""/>
        <dsp:cNvSpPr/>
      </dsp:nvSpPr>
      <dsp:spPr>
        <a:xfrm rot="5400000">
          <a:off x="4633629" y="3169722"/>
          <a:ext cx="1049868" cy="969046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Afrika</a:t>
          </a:r>
          <a:endParaRPr lang="sk-SK" sz="2100" kern="1200" dirty="0"/>
        </a:p>
      </dsp:txBody>
      <dsp:txXfrm rot="-5400000">
        <a:off x="4829331" y="3297554"/>
        <a:ext cx="658464" cy="713382"/>
      </dsp:txXfrm>
    </dsp:sp>
    <dsp:sp modelId="{B9901EE7-927F-476A-9D1D-E1CE6D9AEBCC}">
      <dsp:nvSpPr>
        <dsp:cNvPr id="0" name=""/>
        <dsp:cNvSpPr/>
      </dsp:nvSpPr>
      <dsp:spPr>
        <a:xfrm rot="5400000">
          <a:off x="159168" y="-159168"/>
          <a:ext cx="1476878" cy="17952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Amerika</a:t>
          </a:r>
          <a:endParaRPr lang="sk-SK" sz="1600" b="1" kern="1200" dirty="0"/>
        </a:p>
      </dsp:txBody>
      <dsp:txXfrm rot="-5400000">
        <a:off x="299202" y="246146"/>
        <a:ext cx="1196810" cy="984586"/>
      </dsp:txXfrm>
    </dsp:sp>
    <dsp:sp modelId="{D0B183B4-0C7D-4D3F-8135-BDE136A64053}">
      <dsp:nvSpPr>
        <dsp:cNvPr id="0" name=""/>
        <dsp:cNvSpPr/>
      </dsp:nvSpPr>
      <dsp:spPr>
        <a:xfrm>
          <a:off x="0" y="1462028"/>
          <a:ext cx="1648195" cy="88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sk-SK" sz="1800" b="1" kern="1200" dirty="0" smtClean="0">
              <a:solidFill>
                <a:schemeClr val="accent1">
                  <a:lumMod val="75000"/>
                </a:schemeClr>
              </a:solidFill>
            </a:rPr>
            <a:t>Mexiko,</a:t>
          </a:r>
          <a:r>
            <a:rPr kumimoji="1" lang="sk-SK" sz="18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kumimoji="1" lang="sk-SK" sz="1800" i="1" kern="1200" dirty="0" smtClean="0">
              <a:solidFill>
                <a:schemeClr val="accent1">
                  <a:lumMod val="75000"/>
                </a:schemeClr>
              </a:solidFill>
            </a:rPr>
            <a:t>Spojené štáty americké    </a:t>
          </a:r>
          <a:r>
            <a:rPr kumimoji="1" lang="sk-SK" sz="16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sk-SK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462028"/>
        <a:ext cx="1648195" cy="886126"/>
      </dsp:txXfrm>
    </dsp:sp>
    <dsp:sp modelId="{FE7A9CFA-AFC8-412A-A70E-3C442105E2E1}">
      <dsp:nvSpPr>
        <dsp:cNvPr id="0" name=""/>
        <dsp:cNvSpPr/>
      </dsp:nvSpPr>
      <dsp:spPr>
        <a:xfrm rot="5400000">
          <a:off x="7079844" y="3688278"/>
          <a:ext cx="1476878" cy="128488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 rot="-5400000">
        <a:off x="7376069" y="3822428"/>
        <a:ext cx="884427" cy="1016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504061" y="0"/>
          <a:ext cx="3265269" cy="115212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študenti VŠ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i="1" kern="1200" dirty="0" smtClean="0"/>
            <a:t>(pobyt počas 2. stupňa)</a:t>
          </a:r>
          <a:endParaRPr lang="sk-SK" sz="1800" b="1" i="1" kern="1200" dirty="0"/>
        </a:p>
      </dsp:txBody>
      <dsp:txXfrm>
        <a:off x="537806" y="33745"/>
        <a:ext cx="3197779" cy="1084638"/>
      </dsp:txXfrm>
    </dsp:sp>
    <dsp:sp modelId="{C42E55BD-D26C-48E6-92F1-444D2408E600}">
      <dsp:nvSpPr>
        <dsp:cNvPr id="0" name=""/>
        <dsp:cNvSpPr/>
      </dsp:nvSpPr>
      <dsp:spPr>
        <a:xfrm>
          <a:off x="3769330" y="486064"/>
          <a:ext cx="92170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21702" y="9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207138" y="553021"/>
        <a:ext cx="46085" cy="46085"/>
      </dsp:txXfrm>
    </dsp:sp>
    <dsp:sp modelId="{949450A3-2E3D-4803-BF8D-AF8267230E8A}">
      <dsp:nvSpPr>
        <dsp:cNvPr id="0" name=""/>
        <dsp:cNvSpPr/>
      </dsp:nvSpPr>
      <dsp:spPr>
        <a:xfrm>
          <a:off x="4691032" y="0"/>
          <a:ext cx="2304256" cy="1152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err="1" smtClean="0"/>
            <a:t>štud</a:t>
          </a:r>
          <a:r>
            <a:rPr lang="sk-SK" sz="1600" b="1" kern="1200" dirty="0" smtClean="0"/>
            <a:t>. pobyt 1 – 2 semestre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FFC000"/>
              </a:solidFill>
            </a:rPr>
            <a:t>výskum./</a:t>
          </a:r>
          <a:r>
            <a:rPr lang="sk-SK" sz="1600" b="1" kern="1200" dirty="0" err="1" smtClean="0">
              <a:solidFill>
                <a:srgbClr val="FFC000"/>
              </a:solidFill>
            </a:rPr>
            <a:t>umel</a:t>
          </a:r>
          <a:r>
            <a:rPr lang="sk-SK" sz="1600" b="1" kern="1200" dirty="0" smtClean="0">
              <a:solidFill>
                <a:srgbClr val="FFC000"/>
              </a:solidFill>
            </a:rPr>
            <a:t>. pobyt k diplomovke 3 – 6 mes.</a:t>
          </a:r>
          <a:endParaRPr lang="sk-SK" sz="1600" kern="1200" dirty="0">
            <a:solidFill>
              <a:srgbClr val="FFC000"/>
            </a:solidFill>
          </a:endParaRPr>
        </a:p>
      </dsp:txBody>
      <dsp:txXfrm>
        <a:off x="4724777" y="33745"/>
        <a:ext cx="2236766" cy="1084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0" y="72007"/>
          <a:ext cx="3316146" cy="100811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/>
            <a:t>NOVÉ!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postdoktorandi</a:t>
          </a:r>
          <a:endParaRPr lang="sk-SK" sz="19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9527" y="101534"/>
        <a:ext cx="3257092" cy="949058"/>
      </dsp:txXfrm>
    </dsp:sp>
    <dsp:sp modelId="{C42E55BD-D26C-48E6-92F1-444D2408E600}">
      <dsp:nvSpPr>
        <dsp:cNvPr id="0" name=""/>
        <dsp:cNvSpPr/>
      </dsp:nvSpPr>
      <dsp:spPr>
        <a:xfrm rot="21596049">
          <a:off x="3316146" y="485568"/>
          <a:ext cx="86206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62062" y="9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725626" y="554017"/>
        <a:ext cx="43103" cy="43103"/>
      </dsp:txXfrm>
    </dsp:sp>
    <dsp:sp modelId="{949450A3-2E3D-4803-BF8D-AF8267230E8A}">
      <dsp:nvSpPr>
        <dsp:cNvPr id="0" name=""/>
        <dsp:cNvSpPr/>
      </dsp:nvSpPr>
      <dsp:spPr>
        <a:xfrm>
          <a:off x="4178209" y="71017"/>
          <a:ext cx="2308173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bg1"/>
              </a:solidFill>
            </a:rPr>
            <a:t>výskumný pobyt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bg1"/>
              </a:solidFill>
            </a:rPr>
            <a:t>3 – 6 mesiacov </a:t>
          </a:r>
          <a:endParaRPr lang="sk-SK" sz="1800" kern="1200" dirty="0">
            <a:solidFill>
              <a:schemeClr val="bg1"/>
            </a:solidFill>
          </a:endParaRPr>
        </a:p>
      </dsp:txBody>
      <dsp:txXfrm>
        <a:off x="4207736" y="100544"/>
        <a:ext cx="2249119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576067" y="0"/>
          <a:ext cx="3251362" cy="10081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doktorandi</a:t>
          </a:r>
          <a:r>
            <a:rPr lang="sk-SK" sz="3700" b="1" kern="1200" dirty="0" smtClean="0"/>
            <a:t> </a:t>
          </a:r>
          <a:endParaRPr lang="sk-SK" sz="3700" b="1" kern="1200" dirty="0"/>
        </a:p>
      </dsp:txBody>
      <dsp:txXfrm>
        <a:off x="605594" y="29527"/>
        <a:ext cx="3192308" cy="949058"/>
      </dsp:txXfrm>
    </dsp:sp>
    <dsp:sp modelId="{C42E55BD-D26C-48E6-92F1-444D2408E600}">
      <dsp:nvSpPr>
        <dsp:cNvPr id="0" name=""/>
        <dsp:cNvSpPr/>
      </dsp:nvSpPr>
      <dsp:spPr>
        <a:xfrm>
          <a:off x="3827430" y="414056"/>
          <a:ext cx="93254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32543" y="9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270389" y="480742"/>
        <a:ext cx="46627" cy="46627"/>
      </dsp:txXfrm>
    </dsp:sp>
    <dsp:sp modelId="{949450A3-2E3D-4803-BF8D-AF8267230E8A}">
      <dsp:nvSpPr>
        <dsp:cNvPr id="0" name=""/>
        <dsp:cNvSpPr/>
      </dsp:nvSpPr>
      <dsp:spPr>
        <a:xfrm>
          <a:off x="4759974" y="0"/>
          <a:ext cx="2289361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výsk./</a:t>
          </a:r>
          <a:r>
            <a:rPr lang="sk-SK" sz="1800" b="1" kern="1200" dirty="0" err="1" smtClean="0"/>
            <a:t>umel</a:t>
          </a:r>
          <a:r>
            <a:rPr lang="sk-SK" sz="1800" b="1" kern="1200" dirty="0" smtClean="0"/>
            <a:t>. pobyt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 – 10 mesiacov </a:t>
          </a:r>
          <a:endParaRPr lang="sk-SK" sz="1800" kern="1200" dirty="0"/>
        </a:p>
      </dsp:txBody>
      <dsp:txXfrm>
        <a:off x="4789501" y="29527"/>
        <a:ext cx="2230307" cy="949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504061" y="0"/>
          <a:ext cx="3265269" cy="115212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študenti VŠ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(2. stupeň </a:t>
          </a:r>
          <a:r>
            <a:rPr lang="sk-SK" sz="1800" b="1" kern="1200" dirty="0" smtClean="0">
              <a:solidFill>
                <a:srgbClr val="E56D09"/>
              </a:solidFill>
            </a:rPr>
            <a:t>alebo aspoň 3 roky)</a:t>
          </a:r>
          <a:endParaRPr lang="sk-SK" sz="1800" b="1" kern="1200" dirty="0">
            <a:solidFill>
              <a:srgbClr val="E56D09"/>
            </a:solidFill>
          </a:endParaRPr>
        </a:p>
      </dsp:txBody>
      <dsp:txXfrm>
        <a:off x="537806" y="33745"/>
        <a:ext cx="3197779" cy="1084638"/>
      </dsp:txXfrm>
    </dsp:sp>
    <dsp:sp modelId="{C42E55BD-D26C-48E6-92F1-444D2408E600}">
      <dsp:nvSpPr>
        <dsp:cNvPr id="0" name=""/>
        <dsp:cNvSpPr/>
      </dsp:nvSpPr>
      <dsp:spPr>
        <a:xfrm>
          <a:off x="3769330" y="486064"/>
          <a:ext cx="92170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21702" y="9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207138" y="553021"/>
        <a:ext cx="46085" cy="46085"/>
      </dsp:txXfrm>
    </dsp:sp>
    <dsp:sp modelId="{949450A3-2E3D-4803-BF8D-AF8267230E8A}">
      <dsp:nvSpPr>
        <dsp:cNvPr id="0" name=""/>
        <dsp:cNvSpPr/>
      </dsp:nvSpPr>
      <dsp:spPr>
        <a:xfrm>
          <a:off x="4691032" y="0"/>
          <a:ext cx="2304256" cy="1152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študijný pobyt 1 – 2 semestre </a:t>
          </a:r>
        </a:p>
      </dsp:txBody>
      <dsp:txXfrm>
        <a:off x="4724777" y="33745"/>
        <a:ext cx="2236766" cy="1084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0" y="72992"/>
          <a:ext cx="3309673" cy="10061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/>
            <a:t>VŠ učitelia a výsk./</a:t>
          </a:r>
          <a:r>
            <a:rPr lang="sk-SK" sz="2600" b="1" kern="1200" dirty="0" err="1" smtClean="0"/>
            <a:t>umel</a:t>
          </a:r>
          <a:r>
            <a:rPr lang="sk-SK" sz="2600" b="1" kern="1200" dirty="0" smtClean="0"/>
            <a:t>. prac.</a:t>
          </a:r>
          <a:endParaRPr lang="sk-SK" sz="19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9469" y="102461"/>
        <a:ext cx="3250735" cy="947205"/>
      </dsp:txXfrm>
    </dsp:sp>
    <dsp:sp modelId="{C42E55BD-D26C-48E6-92F1-444D2408E600}">
      <dsp:nvSpPr>
        <dsp:cNvPr id="0" name=""/>
        <dsp:cNvSpPr/>
      </dsp:nvSpPr>
      <dsp:spPr>
        <a:xfrm rot="21596078">
          <a:off x="3309673" y="485745"/>
          <a:ext cx="866785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866785" y="89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721396" y="553899"/>
        <a:ext cx="43339" cy="43339"/>
      </dsp:txXfrm>
    </dsp:sp>
    <dsp:sp modelId="{949450A3-2E3D-4803-BF8D-AF8267230E8A}">
      <dsp:nvSpPr>
        <dsp:cNvPr id="0" name=""/>
        <dsp:cNvSpPr/>
      </dsp:nvSpPr>
      <dsp:spPr>
        <a:xfrm>
          <a:off x="4176458" y="72003"/>
          <a:ext cx="2303667" cy="10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bg1"/>
              </a:solidFill>
            </a:rPr>
            <a:t>prednáškový/ výskumný/umelecký pobyt 1 – 10 mesiacov </a:t>
          </a:r>
          <a:endParaRPr lang="sk-SK" sz="1800" kern="1200" dirty="0">
            <a:solidFill>
              <a:schemeClr val="bg1"/>
            </a:solidFill>
          </a:endParaRPr>
        </a:p>
      </dsp:txBody>
      <dsp:txXfrm>
        <a:off x="4205927" y="101472"/>
        <a:ext cx="2244729" cy="9472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06B7-2D14-4580-818E-CB61A8FB328B}">
      <dsp:nvSpPr>
        <dsp:cNvPr id="0" name=""/>
        <dsp:cNvSpPr/>
      </dsp:nvSpPr>
      <dsp:spPr>
        <a:xfrm>
          <a:off x="576067" y="0"/>
          <a:ext cx="3251362" cy="10081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doktorandi</a:t>
          </a:r>
          <a:r>
            <a:rPr lang="sk-SK" sz="3700" b="1" kern="1200" dirty="0" smtClean="0"/>
            <a:t> </a:t>
          </a:r>
          <a:endParaRPr lang="sk-SK" sz="3700" b="1" kern="1200" dirty="0"/>
        </a:p>
      </dsp:txBody>
      <dsp:txXfrm>
        <a:off x="605594" y="29527"/>
        <a:ext cx="3192308" cy="949058"/>
      </dsp:txXfrm>
    </dsp:sp>
    <dsp:sp modelId="{C42E55BD-D26C-48E6-92F1-444D2408E600}">
      <dsp:nvSpPr>
        <dsp:cNvPr id="0" name=""/>
        <dsp:cNvSpPr/>
      </dsp:nvSpPr>
      <dsp:spPr>
        <a:xfrm>
          <a:off x="3827430" y="414056"/>
          <a:ext cx="93254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32543" y="9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270389" y="480742"/>
        <a:ext cx="46627" cy="46627"/>
      </dsp:txXfrm>
    </dsp:sp>
    <dsp:sp modelId="{949450A3-2E3D-4803-BF8D-AF8267230E8A}">
      <dsp:nvSpPr>
        <dsp:cNvPr id="0" name=""/>
        <dsp:cNvSpPr/>
      </dsp:nvSpPr>
      <dsp:spPr>
        <a:xfrm>
          <a:off x="4759974" y="0"/>
          <a:ext cx="2289361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výsk./</a:t>
          </a:r>
          <a:r>
            <a:rPr lang="sk-SK" sz="1800" b="1" kern="1200" dirty="0" err="1" smtClean="0"/>
            <a:t>umel</a:t>
          </a:r>
          <a:r>
            <a:rPr lang="sk-SK" sz="1800" b="1" kern="1200" dirty="0" smtClean="0"/>
            <a:t>. pobyt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 – 10 mesiacov </a:t>
          </a:r>
          <a:endParaRPr lang="sk-SK" sz="1800" kern="1200" dirty="0"/>
        </a:p>
      </dsp:txBody>
      <dsp:txXfrm>
        <a:off x="4789501" y="29527"/>
        <a:ext cx="2230307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4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0" cy="493634"/>
          </a:xfrm>
          <a:prstGeom prst="rect">
            <a:avLst/>
          </a:prstGeom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561" y="0"/>
            <a:ext cx="2918620" cy="493634"/>
          </a:xfrm>
          <a:prstGeom prst="rect">
            <a:avLst/>
          </a:prstGeom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F67D9AA2-4DE9-43D4-8FE0-190F93ACEA27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5" tIns="47418" rIns="94835" bIns="474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893" y="4687135"/>
            <a:ext cx="5387978" cy="4439523"/>
          </a:xfrm>
          <a:prstGeom prst="rect">
            <a:avLst/>
          </a:prstGeom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93"/>
            <a:ext cx="2918620" cy="493634"/>
          </a:xfrm>
          <a:prstGeom prst="rect">
            <a:avLst/>
          </a:prstGeom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561" y="9371093"/>
            <a:ext cx="2918620" cy="493634"/>
          </a:xfrm>
          <a:prstGeom prst="rect">
            <a:avLst/>
          </a:prstGeom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156EB4B6-D411-4E90-B29D-BA8383996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B4B6-D411-4E90-B29D-BA8383996E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B4B6-D411-4E90-B29D-BA8383996E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65405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15" descr="sova-priesvitne_pozad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8620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736792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" descr="NSP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559425"/>
            <a:ext cx="6619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8445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" descr="akciaR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110288"/>
            <a:ext cx="16224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6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pic>
        <p:nvPicPr>
          <p:cNvPr id="9" name="Obrázok 13" descr="SAIA_600x400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15" descr="saia_20rok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263" y="83343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:\SVAJCIARSKY FINANCNY MECHANIZMUS\publicita - loga\sciex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14313"/>
            <a:ext cx="14287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/>
          <p:nvPr/>
        </p:nvSpPr>
        <p:spPr>
          <a:xfrm>
            <a:off x="1071563" y="0"/>
            <a:ext cx="8072437" cy="61436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19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20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000000"/>
              </a:solidFill>
            </a:endParaRPr>
          </a:p>
        </p:txBody>
      </p:sp>
      <p:sp>
        <p:nvSpPr>
          <p:cNvPr id="21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000000"/>
              </a:solidFill>
            </a:endParaRPr>
          </a:p>
        </p:txBody>
      </p:sp>
      <p:pic>
        <p:nvPicPr>
          <p:cNvPr id="22" name="Obrázok 22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04800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 userDrawn="1"/>
        </p:nvSpPr>
        <p:spPr>
          <a:xfrm>
            <a:off x="2667000" y="1981200"/>
            <a:ext cx="61722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endParaRPr lang="sk-SK" sz="4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Subtitle 2"/>
          <p:cNvSpPr txBox="1">
            <a:spLocks/>
          </p:cNvSpPr>
          <p:nvPr userDrawn="1"/>
        </p:nvSpPr>
        <p:spPr>
          <a:xfrm>
            <a:off x="2667000" y="4038600"/>
            <a:ext cx="6264275" cy="1066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26988" eaLnBrk="1" hangingPunct="1">
              <a:buClr>
                <a:schemeClr val="accent1"/>
              </a:buClr>
              <a:buFontTx/>
              <a:buNone/>
            </a:pPr>
            <a:endParaRPr lang="sk-SK" sz="2600">
              <a:solidFill>
                <a:srgbClr val="002554"/>
              </a:solidFill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5638800" cy="213360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k-SK" dirty="0" smtClean="0"/>
              <a:t>Kliknite sem a upravte štýl predlohy nadpisov.</a:t>
            </a:r>
            <a:endParaRPr lang="en-US" dirty="0"/>
          </a:p>
        </p:txBody>
      </p:sp>
      <p:sp>
        <p:nvSpPr>
          <p:cNvPr id="16" name="Subtitle 21"/>
          <p:cNvSpPr>
            <a:spLocks noGrp="1"/>
          </p:cNvSpPr>
          <p:nvPr>
            <p:ph type="subTitle" idx="1"/>
          </p:nvPr>
        </p:nvSpPr>
        <p:spPr>
          <a:xfrm>
            <a:off x="2667000" y="3759678"/>
            <a:ext cx="563880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6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pic>
        <p:nvPicPr>
          <p:cNvPr id="9" name="Obrázok 13" descr="SAIA_600x400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15" descr="saia_20rok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263" y="83343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:\SVAJCIARSKY FINANCNY MECHANIZMUS\publicita - loga\sciex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14313"/>
            <a:ext cx="14287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/>
          <p:nvPr/>
        </p:nvSpPr>
        <p:spPr>
          <a:xfrm>
            <a:off x="1071563" y="0"/>
            <a:ext cx="8072437" cy="61436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19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20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000000"/>
              </a:solidFill>
            </a:endParaRPr>
          </a:p>
        </p:txBody>
      </p:sp>
      <p:sp>
        <p:nvSpPr>
          <p:cNvPr id="21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000000"/>
              </a:solidFill>
            </a:endParaRPr>
          </a:p>
        </p:txBody>
      </p:sp>
      <p:pic>
        <p:nvPicPr>
          <p:cNvPr id="22" name="Obrázok 22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04800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 userDrawn="1"/>
        </p:nvSpPr>
        <p:spPr>
          <a:xfrm>
            <a:off x="2667000" y="1981200"/>
            <a:ext cx="61722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endParaRPr lang="sk-SK" sz="4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Subtitle 2"/>
          <p:cNvSpPr txBox="1">
            <a:spLocks/>
          </p:cNvSpPr>
          <p:nvPr userDrawn="1"/>
        </p:nvSpPr>
        <p:spPr>
          <a:xfrm>
            <a:off x="2667000" y="4038600"/>
            <a:ext cx="6264275" cy="1066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26988" eaLnBrk="1" hangingPunct="1">
              <a:buClr>
                <a:schemeClr val="accent1"/>
              </a:buClr>
              <a:buFontTx/>
              <a:buNone/>
            </a:pPr>
            <a:endParaRPr lang="sk-SK" sz="2600">
              <a:solidFill>
                <a:srgbClr val="002554"/>
              </a:solidFill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5638800" cy="213360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6" name="Subtitle 21"/>
          <p:cNvSpPr>
            <a:spLocks noGrp="1"/>
          </p:cNvSpPr>
          <p:nvPr>
            <p:ph type="subTitle" idx="1"/>
          </p:nvPr>
        </p:nvSpPr>
        <p:spPr>
          <a:xfrm>
            <a:off x="2667000" y="3759678"/>
            <a:ext cx="563880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03648" y="571480"/>
            <a:ext cx="669674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6478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6478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1DC9F4C-4A02-4414-80B9-1898B12045A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384FB7C8-16E1-40B5-BDDE-B34EC3D31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7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pic>
        <p:nvPicPr>
          <p:cNvPr id="13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6478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A30F7345-4189-4696-A2B3-6622FCB0B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9F4C-4A02-4414-80B9-1898B12045A8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B7C8-16E1-40B5-BDDE-B34EC3D31D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4"/>
          <p:cNvSpPr>
            <a:spLocks noGrp="1"/>
          </p:cNvSpPr>
          <p:nvPr>
            <p:ph type="title"/>
          </p:nvPr>
        </p:nvSpPr>
        <p:spPr>
          <a:xfrm>
            <a:off x="1435608" y="571480"/>
            <a:ext cx="6664784" cy="8001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FF2865D-74B9-4640-817E-D3D0105D8188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2182D9D0-87AF-4CE7-B17D-6A0512C3A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>
              <a:solidFill>
                <a:srgbClr val="FFFFFF"/>
              </a:solidFill>
            </a:endParaRPr>
          </a:p>
        </p:txBody>
      </p:sp>
      <p:pic>
        <p:nvPicPr>
          <p:cNvPr id="4" name="Obrázok 20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516D0D14-34FA-4E3F-A11A-2B420D017CF6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fld id="{17E81BBE-D118-4822-9DBC-D328694DB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8" name="Obrázok 22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04800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667000" y="1981200"/>
            <a:ext cx="61722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  <a:spcBef>
                <a:spcPct val="0"/>
              </a:spcBef>
              <a:buClrTx/>
              <a:buSzTx/>
              <a:buFontTx/>
              <a:buNone/>
            </a:pPr>
            <a:endParaRPr lang="sk-SK" sz="4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2667000" y="4038600"/>
            <a:ext cx="6264275" cy="1066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26988" eaLnBrk="1" hangingPunct="1">
              <a:buClr>
                <a:schemeClr val="accent1"/>
              </a:buClr>
              <a:buFontTx/>
              <a:buNone/>
            </a:pPr>
            <a:endParaRPr lang="sk-SK" sz="2600">
              <a:solidFill>
                <a:srgbClr val="00255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7345-4189-4696-A2B3-6622FCB0B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872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865D-74B9-4640-817E-D3D0105D8188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D9D0-87AF-4CE7-B17D-6A0512C3AE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Obrázok 18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0D14-34FA-4E3F-A11A-2B420D017CF6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1BBE-D118-4822-9DBC-D328694DB2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Obrázok 20" descr="SAIA_600x400p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872" y="3762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alphaModFix amt="1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DCD0-5FFE-4C76-AF73-4371D9922CCC}" type="datetimeFigureOut">
              <a:rPr lang="sk-SK" smtClean="0"/>
              <a:pPr/>
              <a:t>10. 10. 2017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7FD1-3448-48BD-81AC-C3971E89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899" r:id="rId14"/>
    <p:sldLayoutId id="2147483908" r:id="rId15"/>
    <p:sldLayoutId id="2147483900" r:id="rId16"/>
    <p:sldLayoutId id="2147483912" r:id="rId17"/>
    <p:sldLayoutId id="2147483907" r:id="rId18"/>
    <p:sldLayoutId id="2147483902" r:id="rId19"/>
    <p:sldLayoutId id="2147483903" r:id="rId20"/>
    <p:sldLayoutId id="2147483904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0.emf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0.emf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diagramLayout" Target="../diagrams/layout11.xml"/><Relationship Id="rId7" Type="http://schemas.openxmlformats.org/officeDocument/2006/relationships/image" Target="../media/image27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8.tif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1920" y="476672"/>
            <a:ext cx="4248472" cy="4392488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/>
              <a:t/>
            </a:r>
            <a:br>
              <a:rPr lang="sk-SK" sz="4000" b="1" dirty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smtClean="0"/>
              <a:t/>
            </a:r>
            <a:br>
              <a:rPr lang="sk-SK" sz="4000" b="1" dirty="0" smtClean="0"/>
            </a:b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07504" y="5315694"/>
            <a:ext cx="3924246" cy="1224136"/>
          </a:xfrm>
        </p:spPr>
        <p:txBody>
          <a:bodyPr>
            <a:normAutofit fontScale="92500" lnSpcReduction="10000"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STU 16. 10. </a:t>
            </a:r>
            <a:r>
              <a:rPr lang="sk-SK" sz="2400" b="1" dirty="0" smtClean="0">
                <a:solidFill>
                  <a:srgbClr val="002060"/>
                </a:solidFill>
              </a:rPr>
              <a:t>2017 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Silvia </a:t>
            </a:r>
            <a:r>
              <a:rPr lang="sk-SK" sz="2400" b="1" dirty="0" err="1" smtClean="0">
                <a:solidFill>
                  <a:srgbClr val="002060"/>
                </a:solidFill>
              </a:rPr>
              <a:t>Kotuličová</a:t>
            </a:r>
            <a:r>
              <a:rPr lang="sk-SK" sz="2400" b="1" dirty="0" smtClean="0">
                <a:solidFill>
                  <a:srgbClr val="002060"/>
                </a:solidFill>
              </a:rPr>
              <a:t>, </a:t>
            </a:r>
            <a:r>
              <a:rPr lang="sk-SK" sz="2400" b="1" dirty="0" smtClean="0">
                <a:solidFill>
                  <a:srgbClr val="002060"/>
                </a:solidFill>
              </a:rPr>
              <a:t>SAIA, n. o.,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www.saia.sk</a:t>
            </a:r>
          </a:p>
        </p:txBody>
      </p:sp>
      <p:sp>
        <p:nvSpPr>
          <p:cNvPr id="8" name="Obdĺžnik 7"/>
          <p:cNvSpPr/>
          <p:nvPr/>
        </p:nvSpPr>
        <p:spPr>
          <a:xfrm>
            <a:off x="-9555" y="903946"/>
            <a:ext cx="4716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Aktuálne informácie </a:t>
            </a:r>
            <a:r>
              <a:rPr lang="sk-SK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 </a:t>
            </a:r>
            <a:r>
              <a:rPr lang="sk-SK" sz="36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mobilitných</a:t>
            </a:r>
            <a:r>
              <a:rPr lang="sk-SK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štipendiách </a:t>
            </a:r>
            <a:r>
              <a:rPr lang="sk-SK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sk-SK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 </a:t>
            </a:r>
            <a:r>
              <a:rPr lang="sk-SK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grantoch</a:t>
            </a:r>
            <a:r>
              <a:rPr lang="sk-SK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/>
            </a:r>
            <a:br>
              <a:rPr lang="sk-SK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sk-SK" b="1" dirty="0" smtClean="0">
                <a:solidFill>
                  <a:srgbClr val="0070C0"/>
                </a:solidFill>
              </a:rPr>
              <a:t>	</a:t>
            </a:r>
            <a:endParaRPr lang="sk-SK" sz="3600" dirty="0">
              <a:solidFill>
                <a:srgbClr val="0070C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96752"/>
            <a:ext cx="5108389" cy="5343078"/>
          </a:xfrm>
          <a:prstGeom prst="rect">
            <a:avLst/>
          </a:prstGeom>
          <a:effectLst>
            <a:softEdge rad="4191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86216" cy="800120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0070C0"/>
                </a:solidFill>
              </a:rPr>
              <a:t>Hlavné štipendijné programy</a:t>
            </a:r>
            <a:br>
              <a:rPr lang="sk-SK" sz="4000" b="1" dirty="0" smtClean="0">
                <a:solidFill>
                  <a:srgbClr val="0070C0"/>
                </a:solidFill>
              </a:rPr>
            </a:br>
            <a:r>
              <a:rPr lang="sk-SK" sz="4000" b="1" dirty="0" smtClean="0">
                <a:solidFill>
                  <a:srgbClr val="0070C0"/>
                </a:solidFill>
              </a:rPr>
              <a:t>SAIA, n. o.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82453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Akademické mobility </a:t>
            </a:r>
            <a:r>
              <a:rPr lang="sk-SK" sz="3000" dirty="0" smtClean="0"/>
              <a:t>– medzivládne bilaterálne dohody a ponuky zahraničných vlád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Národný štipendijný program </a:t>
            </a:r>
            <a:r>
              <a:rPr lang="sk-SK" sz="3000" dirty="0" smtClean="0"/>
              <a:t>na podporu mobilít</a:t>
            </a:r>
          </a:p>
          <a:p>
            <a:r>
              <a:rPr lang="sk-SK" b="1" dirty="0" err="1" smtClean="0">
                <a:solidFill>
                  <a:schemeClr val="accent3"/>
                </a:solidFill>
              </a:rPr>
              <a:t>CEEPUS</a:t>
            </a:r>
            <a:r>
              <a:rPr lang="sk-SK" sz="2800" dirty="0" smtClean="0">
                <a:solidFill>
                  <a:srgbClr val="92D050"/>
                </a:solidFill>
              </a:rPr>
              <a:t> </a:t>
            </a:r>
            <a:r>
              <a:rPr lang="sk-SK" sz="3000" dirty="0" smtClean="0"/>
              <a:t>(Stredoeurópsky výmenný program pre univerzitné štúdiá)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Akcia Rakúsko – Slovensko</a:t>
            </a:r>
            <a:r>
              <a:rPr lang="sk-SK" dirty="0" smtClean="0"/>
              <a:t>,</a:t>
            </a:r>
            <a:r>
              <a:rPr lang="sk-SK" b="1" dirty="0" smtClean="0"/>
              <a:t> </a:t>
            </a:r>
            <a:r>
              <a:rPr lang="sk-SK" sz="3000" dirty="0" smtClean="0"/>
              <a:t>spolupráca vo vede a vzdelávaní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/>
          </p:cNvSpPr>
          <p:nvPr>
            <p:ph type="title"/>
          </p:nvPr>
        </p:nvSpPr>
        <p:spPr bwMode="auto">
          <a:xfrm>
            <a:off x="243518" y="620688"/>
            <a:ext cx="8229600" cy="1143000"/>
          </a:xfrm>
          <a:noFill/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Akademické mobility</a:t>
            </a: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Štipendiá na základe medzivládnych bilaterálnych dohôd a ponúk jednotlivých krajín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b="1" dirty="0" err="1">
                <a:solidFill>
                  <a:srgbClr val="0070C0"/>
                </a:solidFill>
              </a:rPr>
              <a:t>www.granty.saia.sk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14340" name="Picture 115" descr="sova-priesvitne_poza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1133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http://www.mapa-sveta.com/img/svetadi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6" y="1484784"/>
            <a:ext cx="777686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ctr"/>
            <a:r>
              <a:rPr lang="sk-SK" sz="4400" b="1" dirty="0">
                <a:solidFill>
                  <a:srgbClr val="0070C0"/>
                </a:solidFill>
              </a:rPr>
              <a:t>Akademické mobility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73783"/>
              </p:ext>
            </p:extLst>
          </p:nvPr>
        </p:nvGraphicFramePr>
        <p:xfrm>
          <a:off x="179512" y="1600200"/>
          <a:ext cx="856032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5795432" y="3860220"/>
            <a:ext cx="85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sk-SK" sz="1800" b="1" dirty="0" smtClean="0">
                <a:solidFill>
                  <a:srgbClr val="00B050"/>
                </a:solidFill>
              </a:rPr>
              <a:t>Izrael</a:t>
            </a:r>
            <a:br>
              <a:rPr kumimoji="1" lang="sk-SK" sz="1800" b="1" dirty="0" smtClean="0">
                <a:solidFill>
                  <a:srgbClr val="00B050"/>
                </a:solidFill>
              </a:rPr>
            </a:br>
            <a:r>
              <a:rPr kumimoji="1" lang="sk-SK" sz="1800" i="1" dirty="0" smtClean="0">
                <a:solidFill>
                  <a:srgbClr val="00B050"/>
                </a:solidFill>
              </a:rPr>
              <a:t>Turecko</a:t>
            </a:r>
            <a:endParaRPr lang="sk-SK" sz="1800" dirty="0">
              <a:solidFill>
                <a:srgbClr val="00B05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572000" y="4139202"/>
            <a:ext cx="8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smtClean="0">
                <a:solidFill>
                  <a:srgbClr val="7030A0"/>
                </a:solidFill>
              </a:rPr>
              <a:t>Egypt</a:t>
            </a:r>
            <a:endParaRPr lang="sk-SK" sz="1800" b="1" dirty="0">
              <a:solidFill>
                <a:srgbClr val="7030A0"/>
              </a:solidFill>
            </a:endParaRPr>
          </a:p>
        </p:txBody>
      </p:sp>
      <p:sp>
        <p:nvSpPr>
          <p:cNvPr id="9" name="Šesťuholník 8"/>
          <p:cNvSpPr/>
          <p:nvPr/>
        </p:nvSpPr>
        <p:spPr>
          <a:xfrm>
            <a:off x="6228184" y="5373216"/>
            <a:ext cx="1656184" cy="90388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Austrália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6516216" y="6077910"/>
            <a:ext cx="936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k-SK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Austrália</a:t>
            </a:r>
            <a:endParaRPr lang="sk-SK" sz="1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15" descr="sova-priesvitne_pozad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877272"/>
            <a:ext cx="4850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749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Pobyty sú rôzne (v závislosti od krajiny), ale najčastejšie:</a:t>
            </a:r>
          </a:p>
          <a:p>
            <a:endParaRPr lang="sk-SK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Študenti</a:t>
            </a:r>
          </a:p>
          <a:p>
            <a:pPr lvl="2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semestrálne/ročné pobyty</a:t>
            </a:r>
          </a:p>
          <a:p>
            <a:pPr lvl="2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letné jazykové kurzy</a:t>
            </a:r>
          </a:p>
          <a:p>
            <a:pPr lvl="2" algn="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(niekedy aj celé štúdium)</a:t>
            </a:r>
          </a:p>
          <a:p>
            <a:pPr lvl="2"/>
            <a:endParaRPr lang="sk-SK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7030A0"/>
                </a:solidFill>
              </a:rPr>
              <a:t>Doktorandi</a:t>
            </a:r>
          </a:p>
          <a:p>
            <a:pPr lvl="2"/>
            <a:r>
              <a:rPr lang="sk-SK" dirty="0" smtClean="0">
                <a:solidFill>
                  <a:srgbClr val="7030A0"/>
                </a:solidFill>
              </a:rPr>
              <a:t>študijné/výskumné pobyty 1 – 12 mes.</a:t>
            </a:r>
          </a:p>
          <a:p>
            <a:pPr lvl="2"/>
            <a:r>
              <a:rPr lang="sk-SK" dirty="0" smtClean="0">
                <a:solidFill>
                  <a:srgbClr val="7030A0"/>
                </a:solidFill>
              </a:rPr>
              <a:t>jazykové kurzy</a:t>
            </a:r>
          </a:p>
          <a:p>
            <a:pPr lvl="2" algn="r"/>
            <a:r>
              <a:rPr lang="sk-SK" dirty="0" smtClean="0">
                <a:solidFill>
                  <a:srgbClr val="7030A0"/>
                </a:solidFill>
              </a:rPr>
              <a:t>(niekedy aj celé štúdium)</a:t>
            </a:r>
          </a:p>
          <a:p>
            <a:pPr lvl="1"/>
            <a:endParaRPr lang="sk-SK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VŠ učitelia/výskumníci</a:t>
            </a:r>
          </a:p>
          <a:p>
            <a:pPr lvl="2"/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výskumné pobyty 1 – 12 mes.</a:t>
            </a:r>
          </a:p>
          <a:p>
            <a:pPr lvl="2"/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krátkodobé pobyty do 14 dní</a:t>
            </a:r>
          </a:p>
          <a:p>
            <a:pPr lvl="2"/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70C0"/>
                </a:solidFill>
              </a:rPr>
              <a:t>Akad. mobility – typy pobytov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1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ak </a:t>
            </a:r>
            <a:r>
              <a:rPr lang="sk-SK" dirty="0" smtClean="0">
                <a:solidFill>
                  <a:srgbClr val="0070C0"/>
                </a:solidFill>
              </a:rPr>
              <a:t>BILAT. DOHODA</a:t>
            </a:r>
            <a:r>
              <a:rPr lang="sk-SK" dirty="0" smtClean="0">
                <a:solidFill>
                  <a:srgbClr val="002060"/>
                </a:solidFill>
              </a:rPr>
              <a:t>: </a:t>
            </a:r>
            <a:r>
              <a:rPr lang="sk-SK" dirty="0" err="1" smtClean="0">
                <a:solidFill>
                  <a:srgbClr val="002060"/>
                </a:solidFill>
              </a:rPr>
              <a:t>zahr</a:t>
            </a:r>
            <a:r>
              <a:rPr lang="sk-SK" dirty="0" smtClean="0">
                <a:solidFill>
                  <a:srgbClr val="002060"/>
                </a:solidFill>
              </a:rPr>
              <a:t>. strana hradí pobytové náklady, SK (</a:t>
            </a:r>
            <a:r>
              <a:rPr lang="sk-SK" dirty="0" err="1" smtClean="0">
                <a:solidFill>
                  <a:srgbClr val="002060"/>
                </a:solidFill>
              </a:rPr>
              <a:t>minedu</a:t>
            </a:r>
            <a:r>
              <a:rPr lang="sk-SK" dirty="0" smtClean="0">
                <a:solidFill>
                  <a:srgbClr val="002060"/>
                </a:solidFill>
              </a:rPr>
              <a:t>) hradí </a:t>
            </a:r>
            <a:r>
              <a:rPr lang="sk-SK" dirty="0" smtClean="0">
                <a:solidFill>
                  <a:srgbClr val="0070C0"/>
                </a:solidFill>
              </a:rPr>
              <a:t>cestovné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Ak </a:t>
            </a:r>
            <a:r>
              <a:rPr lang="sk-SK" dirty="0" smtClean="0">
                <a:solidFill>
                  <a:srgbClr val="0070C0"/>
                </a:solidFill>
              </a:rPr>
              <a:t>ZAHR. PONUKA</a:t>
            </a:r>
            <a:r>
              <a:rPr lang="sk-SK" dirty="0" smtClean="0">
                <a:solidFill>
                  <a:srgbClr val="002060"/>
                </a:solidFill>
              </a:rPr>
              <a:t>: financovanie podľa ponuky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uzávierky 1 x ročne </a:t>
            </a:r>
            <a:r>
              <a:rPr lang="sk-SK" dirty="0" smtClean="0">
                <a:solidFill>
                  <a:srgbClr val="002060"/>
                </a:solidFill>
              </a:rPr>
              <a:t>(v rôznych termínoch podľa krajiny; najčastejšie február/marec)</a:t>
            </a:r>
          </a:p>
          <a:p>
            <a:endParaRPr lang="sk-SK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cez AM možno nielen vyslať do zahraničia, ale aj prijať zahraničného na pobyt (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</a:rPr>
              <a:t>www.grants.saia.sk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70C0"/>
                </a:solidFill>
              </a:rPr>
              <a:t>Akad. mobility – podmienky</a:t>
            </a:r>
            <a:r>
              <a:rPr lang="sk-SK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" y="1844824"/>
            <a:ext cx="9144000" cy="5149255"/>
          </a:xfrm>
          <a:prstGeom prst="rect">
            <a:avLst/>
          </a:prstGeom>
        </p:spPr>
      </p:pic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8869" y="148317"/>
            <a:ext cx="6927668" cy="1247315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err="1" smtClean="0">
                <a:solidFill>
                  <a:srgbClr val="0070C0"/>
                </a:solidFill>
                <a:effectLst/>
              </a:rPr>
              <a:t>www.saia.sk</a:t>
            </a:r>
            <a:endParaRPr lang="sk-SK" sz="5400" b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" name="Ovál 3"/>
          <p:cNvSpPr/>
          <p:nvPr/>
        </p:nvSpPr>
        <p:spPr>
          <a:xfrm>
            <a:off x="-207255" y="3841018"/>
            <a:ext cx="2232248" cy="449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vál 1"/>
          <p:cNvSpPr/>
          <p:nvPr/>
        </p:nvSpPr>
        <p:spPr>
          <a:xfrm flipV="1">
            <a:off x="2555776" y="2780928"/>
            <a:ext cx="1152128" cy="3027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69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44408" cy="1124744"/>
          </a:xfrm>
          <a:noFill/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Národný štipendijný program</a:t>
            </a: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208383" y="4941168"/>
            <a:ext cx="8229600" cy="1684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err="1" smtClean="0">
                <a:solidFill>
                  <a:srgbClr val="002060"/>
                </a:solidFill>
              </a:rPr>
              <a:t>www.stipendia.sk</a:t>
            </a:r>
            <a:endParaRPr lang="sk-SK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b="1" dirty="0" err="1" smtClean="0">
                <a:solidFill>
                  <a:srgbClr val="002060"/>
                </a:solidFill>
              </a:rPr>
              <a:t>www.scholarships.sk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854" y="1124744"/>
            <a:ext cx="3957769" cy="53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</a:rPr>
              <a:t>program schválený vládou SR v 2005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</a:rPr>
              <a:t>financovaný MŠVVŠ 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</a:rPr>
              <a:t>výberové komisie menuje minister na návrh SRK, SAV a SAIA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</a:rPr>
              <a:t>ročný rozpočet (na štipendiá): 1 000 </a:t>
            </a:r>
            <a:r>
              <a:rPr lang="sk-SK" dirty="0" err="1" smtClean="0">
                <a:solidFill>
                  <a:srgbClr val="002060"/>
                </a:solidFill>
              </a:rPr>
              <a:t>000</a:t>
            </a:r>
            <a:r>
              <a:rPr lang="sk-SK" dirty="0" smtClean="0">
                <a:solidFill>
                  <a:srgbClr val="002060"/>
                </a:solidFill>
              </a:rPr>
              <a:t> €</a:t>
            </a:r>
            <a:endParaRPr lang="sk-SK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>
                <a:solidFill>
                  <a:srgbClr val="0070C0"/>
                </a:solidFill>
              </a:rPr>
              <a:t>od 2017 nové podmienky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948490"/>
            <a:ext cx="6768752" cy="80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Základné informácie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6655"/>
            <a:ext cx="4887789" cy="6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8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9599"/>
              </p:ext>
            </p:extLst>
          </p:nvPr>
        </p:nvGraphicFramePr>
        <p:xfrm>
          <a:off x="611560" y="2204864"/>
          <a:ext cx="749935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662280" cy="86409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 smtClean="0">
                <a:solidFill>
                  <a:srgbClr val="002060"/>
                </a:solidFill>
              </a:rPr>
              <a:t>Národný </a:t>
            </a:r>
            <a:r>
              <a:rPr lang="sk-SK" sz="3600" b="1" dirty="0">
                <a:solidFill>
                  <a:srgbClr val="002060"/>
                </a:solidFill>
              </a:rPr>
              <a:t>štipendijný </a:t>
            </a:r>
            <a:r>
              <a:rPr lang="sk-SK" sz="3600" b="1" dirty="0" smtClean="0">
                <a:solidFill>
                  <a:srgbClr val="002060"/>
                </a:solidFill>
              </a:rPr>
              <a:t>program</a:t>
            </a:r>
            <a:br>
              <a:rPr lang="sk-SK" sz="3600" b="1" dirty="0" smtClean="0">
                <a:solidFill>
                  <a:srgbClr val="002060"/>
                </a:solidFill>
              </a:rPr>
            </a:br>
            <a:r>
              <a:rPr lang="sk-SK" sz="3600" b="1" dirty="0" smtClean="0">
                <a:solidFill>
                  <a:srgbClr val="002060"/>
                </a:solidFill>
              </a:rPr>
              <a:t>– vyslania  do zahraničia </a:t>
            </a:r>
            <a:r>
              <a:rPr lang="sk-SK" sz="3600" b="1" dirty="0">
                <a:solidFill>
                  <a:srgbClr val="002060"/>
                </a:solidFill>
              </a:rPr>
              <a:t>–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85964"/>
              </p:ext>
            </p:extLst>
          </p:nvPr>
        </p:nvGraphicFramePr>
        <p:xfrm>
          <a:off x="1115616" y="5157192"/>
          <a:ext cx="656324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743075"/>
              </p:ext>
            </p:extLst>
          </p:nvPr>
        </p:nvGraphicFramePr>
        <p:xfrm>
          <a:off x="539552" y="3645024"/>
          <a:ext cx="74993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887789" cy="6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78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1884207"/>
            <a:ext cx="7499350" cy="4968552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do </a:t>
            </a:r>
            <a:r>
              <a:rPr lang="sk-SK" sz="2800" b="1" dirty="0" smtClean="0">
                <a:solidFill>
                  <a:srgbClr val="0070C0"/>
                </a:solidFill>
              </a:rPr>
              <a:t>všetkých krajín </a:t>
            </a:r>
            <a:r>
              <a:rPr lang="sk-SK" sz="2800" dirty="0" smtClean="0">
                <a:solidFill>
                  <a:srgbClr val="002060"/>
                </a:solidFill>
              </a:rPr>
              <a:t>sveta na akúkoľvek univerzitu/výskumnú organizáciu vo svete</a:t>
            </a:r>
          </a:p>
          <a:p>
            <a:pPr marL="82550" indent="0">
              <a:buNone/>
            </a:pPr>
            <a:endParaRPr lang="sk-SK" sz="1000" dirty="0" smtClean="0"/>
          </a:p>
          <a:p>
            <a:r>
              <a:rPr lang="sk-SK" sz="2800" dirty="0"/>
              <a:t> </a:t>
            </a:r>
            <a:r>
              <a:rPr lang="sk-SK" sz="2800" b="1" i="1" dirty="0" smtClean="0">
                <a:solidFill>
                  <a:srgbClr val="0070C0"/>
                </a:solidFill>
              </a:rPr>
              <a:t>AKCEPTAČNÝ LIST / POZVANIE</a:t>
            </a:r>
          </a:p>
          <a:p>
            <a:pPr marL="82550" indent="0">
              <a:buNone/>
            </a:pPr>
            <a:endParaRPr lang="sk-SK" sz="1000" b="1" i="1" dirty="0" smtClean="0">
              <a:solidFill>
                <a:srgbClr val="FF0000"/>
              </a:solidFill>
            </a:endParaRPr>
          </a:p>
          <a:p>
            <a:r>
              <a:rPr lang="sk-SK" sz="2800" dirty="0">
                <a:solidFill>
                  <a:srgbClr val="002060"/>
                </a:solidFill>
              </a:rPr>
              <a:t>štipendiá </a:t>
            </a:r>
            <a:r>
              <a:rPr lang="sk-SK" sz="2800" dirty="0" smtClean="0">
                <a:solidFill>
                  <a:srgbClr val="002060"/>
                </a:solidFill>
              </a:rPr>
              <a:t>pokrývajú pobytové náklady</a:t>
            </a:r>
          </a:p>
          <a:p>
            <a:pPr lvl="1"/>
            <a:r>
              <a:rPr lang="sk-SK" sz="2400" dirty="0" smtClean="0">
                <a:solidFill>
                  <a:srgbClr val="002060"/>
                </a:solidFill>
              </a:rPr>
              <a:t>možnosť príspevku na cestovné (cestovný grant) </a:t>
            </a:r>
          </a:p>
          <a:p>
            <a:endParaRPr lang="sk-SK" sz="2800" b="1" dirty="0" smtClean="0">
              <a:solidFill>
                <a:srgbClr val="002060"/>
              </a:solidFill>
            </a:endParaRPr>
          </a:p>
          <a:p>
            <a:r>
              <a:rPr lang="sk-SK" sz="2800" b="1" dirty="0" smtClean="0">
                <a:solidFill>
                  <a:srgbClr val="002060"/>
                </a:solidFill>
              </a:rPr>
              <a:t>uzávierka 2x ročne: 30. apríl a 31. október</a:t>
            </a:r>
          </a:p>
          <a:p>
            <a:pPr marL="8255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rgbClr val="0070C0"/>
                </a:solidFill>
              </a:rPr>
              <a:t> </a:t>
            </a:r>
          </a:p>
          <a:p>
            <a:pPr marL="82550" indent="0">
              <a:buNone/>
            </a:pPr>
            <a:r>
              <a:rPr lang="sk-SK" sz="2400" b="1" dirty="0" err="1" smtClean="0">
                <a:solidFill>
                  <a:schemeClr val="accent4">
                    <a:lumMod val="75000"/>
                  </a:schemeClr>
                </a:solidFill>
              </a:rPr>
              <a:t>www.stipendia.sk</a:t>
            </a:r>
            <a:r>
              <a:rPr lang="sk-SK" sz="2400" dirty="0" smtClean="0">
                <a:solidFill>
                  <a:srgbClr val="FF0000"/>
                </a:solidFill>
              </a:rPr>
              <a:t/>
            </a:r>
            <a:br>
              <a:rPr lang="sk-SK" sz="2400" dirty="0" smtClean="0">
                <a:solidFill>
                  <a:srgbClr val="FF0000"/>
                </a:solidFill>
              </a:rPr>
            </a:b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</a:rPr>
              <a:t>silvia.kotulicova@saia.sk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873"/>
            <a:ext cx="51038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ĺžnik 6"/>
          <p:cNvSpPr/>
          <p:nvPr/>
        </p:nvSpPr>
        <p:spPr>
          <a:xfrm>
            <a:off x="611560" y="5676608"/>
            <a:ext cx="417646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539552" y="908720"/>
            <a:ext cx="7662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k-SK" sz="8000" b="1" dirty="0" smtClean="0">
                <a:solidFill>
                  <a:srgbClr val="002060"/>
                </a:solidFill>
              </a:rPr>
              <a:t>Národný štipendijný program</a:t>
            </a:r>
            <a:br>
              <a:rPr lang="sk-SK" sz="8000" b="1" dirty="0" smtClean="0">
                <a:solidFill>
                  <a:srgbClr val="002060"/>
                </a:solidFill>
              </a:rPr>
            </a:br>
            <a:r>
              <a:rPr lang="sk-SK" sz="8000" b="1" dirty="0" smtClean="0">
                <a:solidFill>
                  <a:srgbClr val="002060"/>
                </a:solidFill>
              </a:rPr>
              <a:t>– vyslania  do zahraničia – </a:t>
            </a:r>
            <a:endParaRPr lang="sk-SK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9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392488" cy="800120"/>
          </a:xfrm>
        </p:spPr>
        <p:txBody>
          <a:bodyPr>
            <a:normAutofit fontScale="90000"/>
          </a:bodyPr>
          <a:lstStyle/>
          <a:p>
            <a:pPr algn="ctr"/>
            <a:endParaRPr lang="sk-SK" sz="4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7828" y="1916832"/>
            <a:ext cx="7740352" cy="4320480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Slovenská akademická informačná agentúra</a:t>
            </a:r>
          </a:p>
          <a:p>
            <a:pPr marL="82550" indent="0" algn="ctr">
              <a:buNone/>
            </a:pPr>
            <a:endParaRPr lang="sk-SK" sz="800" b="1" dirty="0" smtClean="0">
              <a:solidFill>
                <a:srgbClr val="0070C0"/>
              </a:solidFill>
            </a:endParaRPr>
          </a:p>
          <a:p>
            <a:pPr marL="8255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zastúpenie v 5 mestách:</a:t>
            </a:r>
            <a:endParaRPr lang="sk-SK" sz="2800" b="1" dirty="0">
              <a:solidFill>
                <a:srgbClr val="0070C0"/>
              </a:solidFill>
            </a:endParaRPr>
          </a:p>
          <a:p>
            <a:endParaRPr lang="sk-SK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71972" y="3938605"/>
          <a:ext cx="63840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26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5" y="3990975"/>
            <a:ext cx="9144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anner, Hlavi&amp;ccaron;ky, Puzzle, U&amp;ccaron;i&amp;tcaron; Sa, Usporiad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6" y="1049"/>
            <a:ext cx="9144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6" y="2837483"/>
            <a:ext cx="9144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10" y="-27504"/>
            <a:ext cx="4627154" cy="68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70" y="1049"/>
            <a:ext cx="5004048" cy="73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02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78357"/>
              </p:ext>
            </p:extLst>
          </p:nvPr>
        </p:nvGraphicFramePr>
        <p:xfrm>
          <a:off x="611560" y="2204864"/>
          <a:ext cx="749935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662280" cy="86409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Národný </a:t>
            </a:r>
            <a:r>
              <a:rPr lang="sk-SK" sz="3600" b="1" dirty="0">
                <a:solidFill>
                  <a:srgbClr val="C00000"/>
                </a:solidFill>
              </a:rPr>
              <a:t>štipendijný </a:t>
            </a:r>
            <a:r>
              <a:rPr lang="sk-SK" sz="3600" b="1" dirty="0" smtClean="0">
                <a:solidFill>
                  <a:srgbClr val="C00000"/>
                </a:solidFill>
              </a:rPr>
              <a:t>program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– prijatia zo zahraničia </a:t>
            </a:r>
            <a:r>
              <a:rPr lang="sk-SK" sz="3600" b="1" dirty="0">
                <a:solidFill>
                  <a:srgbClr val="C00000"/>
                </a:solidFill>
              </a:rPr>
              <a:t>–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790323"/>
              </p:ext>
            </p:extLst>
          </p:nvPr>
        </p:nvGraphicFramePr>
        <p:xfrm>
          <a:off x="1115616" y="5157192"/>
          <a:ext cx="656324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69469"/>
              </p:ext>
            </p:extLst>
          </p:nvPr>
        </p:nvGraphicFramePr>
        <p:xfrm>
          <a:off x="539552" y="3645024"/>
          <a:ext cx="74993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887789" cy="6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27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1884207"/>
            <a:ext cx="7499350" cy="4968552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zo </a:t>
            </a:r>
            <a:r>
              <a:rPr lang="sk-SK" sz="2800" b="1" dirty="0" smtClean="0">
                <a:solidFill>
                  <a:srgbClr val="0070C0"/>
                </a:solidFill>
              </a:rPr>
              <a:t>všetkých krajín </a:t>
            </a:r>
            <a:r>
              <a:rPr lang="sk-SK" sz="2800" dirty="0" smtClean="0">
                <a:solidFill>
                  <a:srgbClr val="002060"/>
                </a:solidFill>
              </a:rPr>
              <a:t>sveta</a:t>
            </a:r>
          </a:p>
          <a:p>
            <a:pPr marL="82550" indent="0">
              <a:buNone/>
            </a:pPr>
            <a:endParaRPr lang="sk-SK" sz="1000" dirty="0" smtClean="0">
              <a:solidFill>
                <a:srgbClr val="002060"/>
              </a:solidFill>
            </a:endParaRPr>
          </a:p>
          <a:p>
            <a:r>
              <a:rPr lang="sk-SK" sz="2800" dirty="0" smtClean="0">
                <a:solidFill>
                  <a:srgbClr val="002060"/>
                </a:solidFill>
              </a:rPr>
              <a:t>SK inštitúcia musí vydať </a:t>
            </a:r>
            <a:r>
              <a:rPr lang="sk-SK" sz="2800" b="1" i="1" dirty="0" smtClean="0">
                <a:solidFill>
                  <a:srgbClr val="0070C0"/>
                </a:solidFill>
              </a:rPr>
              <a:t>AKCEPTAČNÝ LIST / POZVANIE </a:t>
            </a:r>
            <a:r>
              <a:rPr lang="sk-SK" sz="2800" dirty="0">
                <a:solidFill>
                  <a:srgbClr val="002060"/>
                </a:solidFill>
              </a:rPr>
              <a:t>a originál doručiť do SAIA</a:t>
            </a:r>
          </a:p>
          <a:p>
            <a:pPr marL="82550" indent="0">
              <a:buNone/>
            </a:pPr>
            <a:endParaRPr lang="sk-SK" sz="1000" b="1" i="1" dirty="0" smtClean="0">
              <a:solidFill>
                <a:srgbClr val="002060"/>
              </a:solidFill>
            </a:endParaRPr>
          </a:p>
          <a:p>
            <a:r>
              <a:rPr lang="sk-SK" sz="2800" dirty="0">
                <a:solidFill>
                  <a:srgbClr val="002060"/>
                </a:solidFill>
              </a:rPr>
              <a:t>štipendiá </a:t>
            </a:r>
            <a:r>
              <a:rPr lang="sk-SK" sz="2800" dirty="0" smtClean="0">
                <a:solidFill>
                  <a:srgbClr val="002060"/>
                </a:solidFill>
              </a:rPr>
              <a:t>pokrývajú pobytové náklady</a:t>
            </a:r>
          </a:p>
          <a:p>
            <a:pPr lvl="1"/>
            <a:r>
              <a:rPr lang="sk-SK" sz="2400" dirty="0" smtClean="0">
                <a:solidFill>
                  <a:srgbClr val="002060"/>
                </a:solidFill>
              </a:rPr>
              <a:t>u študentov a doktorandov možnosť príspevku na cestovné</a:t>
            </a:r>
          </a:p>
          <a:p>
            <a:endParaRPr lang="sk-SK" sz="2800" b="1" dirty="0" smtClean="0">
              <a:solidFill>
                <a:srgbClr val="002060"/>
              </a:solidFill>
            </a:endParaRPr>
          </a:p>
          <a:p>
            <a:r>
              <a:rPr lang="sk-SK" sz="2800" b="1" dirty="0" smtClean="0">
                <a:solidFill>
                  <a:srgbClr val="002060"/>
                </a:solidFill>
              </a:rPr>
              <a:t>uzávierka 2x ročne: 30. apríl a 31. október</a:t>
            </a:r>
          </a:p>
          <a:p>
            <a:pPr marL="8255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rgbClr val="0070C0"/>
                </a:solidFill>
              </a:rPr>
              <a:t> </a:t>
            </a:r>
          </a:p>
          <a:p>
            <a:pPr marL="82550" indent="0">
              <a:buNone/>
            </a:pPr>
            <a:r>
              <a:rPr lang="sk-SK" sz="2400" b="1" dirty="0" err="1" smtClean="0">
                <a:solidFill>
                  <a:schemeClr val="accent4">
                    <a:lumMod val="75000"/>
                  </a:schemeClr>
                </a:solidFill>
              </a:rPr>
              <a:t>www.scholarships.sk</a:t>
            </a: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 (EN/FR/ESP/RU/SK)</a:t>
            </a:r>
            <a:r>
              <a:rPr lang="sk-SK" sz="2400" dirty="0" smtClean="0">
                <a:solidFill>
                  <a:srgbClr val="FF0000"/>
                </a:solidFill>
              </a:rPr>
              <a:t/>
            </a:r>
            <a:br>
              <a:rPr lang="sk-SK" sz="2400" dirty="0" smtClean="0">
                <a:solidFill>
                  <a:srgbClr val="FF0000"/>
                </a:solidFill>
              </a:rPr>
            </a:b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</a:rPr>
              <a:t>lukas.marcin@saia.sk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873"/>
            <a:ext cx="51038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ĺžnik 6"/>
          <p:cNvSpPr/>
          <p:nvPr/>
        </p:nvSpPr>
        <p:spPr>
          <a:xfrm>
            <a:off x="611560" y="5676608"/>
            <a:ext cx="576064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539552" y="908720"/>
            <a:ext cx="7662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k-SK" sz="9800" b="1" dirty="0">
                <a:solidFill>
                  <a:srgbClr val="C00000"/>
                </a:solidFill>
              </a:rPr>
              <a:t>Národný štipendijný program</a:t>
            </a:r>
            <a:br>
              <a:rPr lang="sk-SK" sz="9800" b="1" dirty="0">
                <a:solidFill>
                  <a:srgbClr val="C00000"/>
                </a:solidFill>
              </a:rPr>
            </a:br>
            <a:r>
              <a:rPr lang="sk-SK" sz="9800" b="1" dirty="0">
                <a:solidFill>
                  <a:srgbClr val="C00000"/>
                </a:solidFill>
              </a:rPr>
              <a:t>– </a:t>
            </a:r>
            <a:r>
              <a:rPr lang="sk-SK" sz="9800" b="1" dirty="0" smtClean="0">
                <a:solidFill>
                  <a:srgbClr val="C00000"/>
                </a:solidFill>
              </a:rPr>
              <a:t>prijatia zo </a:t>
            </a:r>
            <a:r>
              <a:rPr lang="sk-SK" sz="9800" b="1" dirty="0">
                <a:solidFill>
                  <a:srgbClr val="C00000"/>
                </a:solidFill>
              </a:rPr>
              <a:t>zahraničia –</a:t>
            </a:r>
            <a:r>
              <a:rPr lang="sk-SK" sz="8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sk-SK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155"/>
            <a:ext cx="3174820" cy="48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492360" cy="237626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477304" y="5373216"/>
            <a:ext cx="609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sk-SK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Albánsko,</a:t>
            </a:r>
            <a:r>
              <a:rPr kumimoji="1"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Bosna a Hercegovina,</a:t>
            </a:r>
            <a:r>
              <a:rPr kumimoji="1" lang="sk-SK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Bulharsko, Česká republika, Čierna Hora, Chorvátsko, Macedónsko, Maďarsko, Moldavsko, Poľsko, Rakúsko, Rumunsko, Slovensko, Slovinsko, </a:t>
            </a:r>
            <a:r>
              <a:rPr kumimoji="1" lang="sk-S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Srbsko, </a:t>
            </a:r>
            <a:r>
              <a:rPr kumimoji="1" lang="sk-SK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Kosovo</a:t>
            </a:r>
            <a:endParaRPr kumimoji="1" lang="sk-SK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78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29373"/>
              </p:ext>
            </p:extLst>
          </p:nvPr>
        </p:nvGraphicFramePr>
        <p:xfrm>
          <a:off x="827584" y="2060848"/>
          <a:ext cx="7073287" cy="348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ĺžnik 1"/>
          <p:cNvSpPr/>
          <p:nvPr/>
        </p:nvSpPr>
        <p:spPr>
          <a:xfrm>
            <a:off x="971600" y="5468433"/>
            <a:ext cx="360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solidFill>
                  <a:srgbClr val="002060"/>
                </a:solidFill>
              </a:rPr>
              <a:t>Uzávierka: </a:t>
            </a:r>
            <a:r>
              <a:rPr lang="sk-SK" sz="2400" dirty="0" smtClean="0">
                <a:solidFill>
                  <a:srgbClr val="002060"/>
                </a:solidFill>
              </a:rPr>
              <a:t>2x </a:t>
            </a:r>
            <a:r>
              <a:rPr lang="sk-SK" sz="2400" dirty="0">
                <a:solidFill>
                  <a:srgbClr val="002060"/>
                </a:solidFill>
              </a:rPr>
              <a:t>ročne </a:t>
            </a:r>
            <a:r>
              <a:rPr lang="sk-SK" sz="2400" b="1" dirty="0" smtClean="0">
                <a:solidFill>
                  <a:srgbClr val="002060"/>
                </a:solidFill>
              </a:rPr>
              <a:t/>
            </a:r>
            <a:br>
              <a:rPr lang="sk-SK" sz="2400" b="1" dirty="0" smtClean="0">
                <a:solidFill>
                  <a:srgbClr val="002060"/>
                </a:solidFill>
              </a:rPr>
            </a:br>
            <a:r>
              <a:rPr lang="sk-SK" sz="2800" b="1" dirty="0" smtClean="0">
                <a:solidFill>
                  <a:srgbClr val="002060"/>
                </a:solidFill>
              </a:rPr>
              <a:t>15</a:t>
            </a:r>
            <a:r>
              <a:rPr lang="sk-SK" sz="2800" b="1" dirty="0">
                <a:solidFill>
                  <a:srgbClr val="002060"/>
                </a:solidFill>
              </a:rPr>
              <a:t>. jún </a:t>
            </a:r>
            <a:r>
              <a:rPr lang="sk-SK" sz="2800" dirty="0">
                <a:solidFill>
                  <a:srgbClr val="002060"/>
                </a:solidFill>
              </a:rPr>
              <a:t>a</a:t>
            </a:r>
            <a:r>
              <a:rPr lang="sk-SK" sz="2800" b="1" dirty="0">
                <a:solidFill>
                  <a:srgbClr val="002060"/>
                </a:solidFill>
              </a:rPr>
              <a:t> 31</a:t>
            </a:r>
            <a:r>
              <a:rPr lang="sk-SK" sz="2800" b="1" dirty="0" smtClean="0">
                <a:solidFill>
                  <a:srgbClr val="002060"/>
                </a:solidFill>
              </a:rPr>
              <a:t>. október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858544" y="5468433"/>
            <a:ext cx="2953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solidFill>
                  <a:srgbClr val="002060"/>
                </a:solidFill>
              </a:rPr>
              <a:t>Uzávierka: </a:t>
            </a:r>
            <a:r>
              <a:rPr lang="sk-SK" sz="2400" dirty="0" smtClean="0">
                <a:solidFill>
                  <a:srgbClr val="002060"/>
                </a:solidFill>
              </a:rPr>
              <a:t/>
            </a:r>
            <a:br>
              <a:rPr lang="sk-SK" sz="2400" dirty="0" smtClean="0">
                <a:solidFill>
                  <a:srgbClr val="002060"/>
                </a:solidFill>
              </a:rPr>
            </a:br>
            <a:r>
              <a:rPr lang="sk-SK" sz="2800" b="1" dirty="0" smtClean="0">
                <a:solidFill>
                  <a:srgbClr val="002060"/>
                </a:solidFill>
              </a:rPr>
              <a:t>30. november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107504" y="1124744"/>
            <a:ext cx="4752528" cy="80012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  <a:effectLst/>
              </a:rPr>
              <a:t>Program CEEPUS </a:t>
            </a:r>
            <a:endParaRPr lang="sk-SK" sz="4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3"/>
            <a:ext cx="57606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58" y="6093296"/>
            <a:ext cx="674213" cy="6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124744"/>
            <a:ext cx="4752528" cy="80012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Program CEEPUS </a:t>
            </a:r>
            <a:endParaRPr lang="sk-SK" sz="40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61514"/>
              </p:ext>
            </p:extLst>
          </p:nvPr>
        </p:nvGraphicFramePr>
        <p:xfrm>
          <a:off x="683568" y="1952415"/>
          <a:ext cx="7427974" cy="454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3"/>
            <a:ext cx="57606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58" y="6093296"/>
            <a:ext cx="674213" cy="6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5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570981"/>
              </p:ext>
            </p:extLst>
          </p:nvPr>
        </p:nvGraphicFramePr>
        <p:xfrm>
          <a:off x="984434" y="1772816"/>
          <a:ext cx="753415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851068"/>
              </p:ext>
            </p:extLst>
          </p:nvPr>
        </p:nvGraphicFramePr>
        <p:xfrm>
          <a:off x="970842" y="4509120"/>
          <a:ext cx="73448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Obrázo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58" y="6093296"/>
            <a:ext cx="674213" cy="642807"/>
          </a:xfrm>
          <a:prstGeom prst="rect">
            <a:avLst/>
          </a:prstGeom>
        </p:spPr>
      </p:pic>
      <p:pic>
        <p:nvPicPr>
          <p:cNvPr id="10" name="Obrázok 3" descr="pecat_25rokov-S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8424" y="764704"/>
            <a:ext cx="648072" cy="648072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79512" y="589640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0070C0"/>
                </a:solidFill>
              </a:rPr>
              <a:t>www.ceepus.saia.sk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zuzana.hvatova@saia.sk </a:t>
            </a:r>
            <a:r>
              <a:rPr lang="sk-SK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alebo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 jana.velecka@saia.sk 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sp>
        <p:nvSpPr>
          <p:cNvPr id="9" name="Zaoblený obdĺžnik 8"/>
          <p:cNvSpPr/>
          <p:nvPr/>
        </p:nvSpPr>
        <p:spPr>
          <a:xfrm>
            <a:off x="179512" y="5949280"/>
            <a:ext cx="7848872" cy="764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107504" y="1124744"/>
            <a:ext cx="4752528" cy="80012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Program CEEPUS </a:t>
            </a:r>
            <a:endParaRPr lang="sk-SK" sz="40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3"/>
            <a:ext cx="57606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642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65887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 txBox="1">
            <a:spLocks/>
          </p:cNvSpPr>
          <p:nvPr/>
        </p:nvSpPr>
        <p:spPr bwMode="auto">
          <a:xfrm>
            <a:off x="395536" y="620688"/>
            <a:ext cx="763284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ClrTx/>
              <a:buSzTx/>
              <a:buFontTx/>
            </a:pPr>
            <a:r>
              <a:rPr lang="sk-SK" b="1" dirty="0" smtClean="0">
                <a:solidFill>
                  <a:srgbClr val="002060"/>
                </a:solidFill>
              </a:rPr>
              <a:t>Akcia Rakúsko – Slovensko,</a:t>
            </a:r>
          </a:p>
          <a:p>
            <a:pPr algn="l" fontAlgn="auto">
              <a:spcAft>
                <a:spcPts val="0"/>
              </a:spcAft>
              <a:buClrTx/>
              <a:buSzTx/>
              <a:buFontTx/>
            </a:pPr>
            <a:r>
              <a:rPr lang="sk-SK" b="1" dirty="0" smtClean="0">
                <a:solidFill>
                  <a:srgbClr val="002060"/>
                </a:solidFill>
              </a:rPr>
              <a:t>spolupráca vo vede a vzdelávaní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539552" y="4437112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sk-SK" dirty="0" smtClean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sk-SK" b="1" dirty="0" err="1" smtClean="0">
                <a:solidFill>
                  <a:srgbClr val="002060"/>
                </a:solidFill>
              </a:rPr>
              <a:t>www.aktion.saia.sk</a:t>
            </a:r>
            <a:endParaRPr lang="sk-SK" b="1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sk-SK" b="1" dirty="0" err="1" smtClean="0">
                <a:solidFill>
                  <a:srgbClr val="002060"/>
                </a:solidFill>
              </a:rPr>
              <a:t>www.grants.at</a:t>
            </a:r>
            <a:endParaRPr lang="sk-SK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065"/>
            <a:ext cx="6588732" cy="4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437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84454" cy="9853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002060"/>
                </a:solidFill>
                <a:effectLst/>
              </a:rPr>
              <a:t>Akcia Rakúsko – Slovensko </a:t>
            </a:r>
            <a:r>
              <a:rPr lang="sk-SK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k-SK" sz="4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k-SK" sz="2700" b="1" i="1" dirty="0" smtClean="0">
                <a:solidFill>
                  <a:schemeClr val="accent1"/>
                </a:solidFill>
                <a:effectLst/>
              </a:rPr>
              <a:t>štipendiá – 2x ročne*: 15. marec a 15. október</a:t>
            </a:r>
            <a:endParaRPr lang="sk-SK" sz="2700" b="1" i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563888" y="52292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447764" y="468388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i="1" dirty="0">
                <a:solidFill>
                  <a:srgbClr val="002060"/>
                </a:solidFill>
              </a:rPr>
              <a:t>krátka študijná cesta</a:t>
            </a:r>
            <a:r>
              <a:rPr lang="sk-SK" sz="1600" b="1" dirty="0">
                <a:solidFill>
                  <a:srgbClr val="002060"/>
                </a:solidFill>
              </a:rPr>
              <a:t> </a:t>
            </a:r>
            <a:r>
              <a:rPr lang="sk-SK" sz="1600" dirty="0">
                <a:solidFill>
                  <a:srgbClr val="002060"/>
                </a:solidFill>
              </a:rPr>
              <a:t>pre VŠ učiteľov/výskumníkov </a:t>
            </a:r>
            <a:r>
              <a:rPr lang="sk-SK" sz="1600" dirty="0" smtClean="0">
                <a:solidFill>
                  <a:srgbClr val="002060"/>
                </a:solidFill>
              </a:rPr>
              <a:t/>
            </a:r>
            <a:br>
              <a:rPr lang="sk-SK" sz="1600" dirty="0" smtClean="0">
                <a:solidFill>
                  <a:srgbClr val="002060"/>
                </a:solidFill>
              </a:rPr>
            </a:br>
            <a:r>
              <a:rPr lang="sk-SK" sz="1600" dirty="0" smtClean="0">
                <a:solidFill>
                  <a:srgbClr val="002060"/>
                </a:solidFill>
              </a:rPr>
              <a:t>a </a:t>
            </a:r>
            <a:r>
              <a:rPr lang="sk-SK" sz="1600" dirty="0">
                <a:solidFill>
                  <a:srgbClr val="002060"/>
                </a:solidFill>
              </a:rPr>
              <a:t>doktorandov </a:t>
            </a:r>
            <a:r>
              <a:rPr lang="sk-SK" sz="1600" dirty="0" smtClean="0">
                <a:solidFill>
                  <a:srgbClr val="002060"/>
                </a:solidFill>
              </a:rPr>
              <a:t/>
            </a:r>
            <a:br>
              <a:rPr lang="sk-SK" sz="1600" dirty="0" smtClean="0">
                <a:solidFill>
                  <a:srgbClr val="002060"/>
                </a:solidFill>
              </a:rPr>
            </a:br>
            <a:r>
              <a:rPr lang="sk-SK" sz="1600" dirty="0" smtClean="0">
                <a:solidFill>
                  <a:srgbClr val="002060"/>
                </a:solidFill>
              </a:rPr>
              <a:t>(</a:t>
            </a:r>
            <a:r>
              <a:rPr lang="sk-SK" sz="1600" dirty="0">
                <a:solidFill>
                  <a:srgbClr val="002060"/>
                </a:solidFill>
              </a:rPr>
              <a:t>max. </a:t>
            </a:r>
            <a:r>
              <a:rPr lang="sk-SK" sz="1600" b="1" dirty="0">
                <a:solidFill>
                  <a:srgbClr val="002060"/>
                </a:solidFill>
              </a:rPr>
              <a:t>3 dni</a:t>
            </a:r>
            <a:r>
              <a:rPr lang="sk-SK" sz="1600" dirty="0" smtClean="0">
                <a:solidFill>
                  <a:srgbClr val="002060"/>
                </a:solidFill>
              </a:rPr>
              <a:t>) </a:t>
            </a:r>
            <a:r>
              <a:rPr lang="sk-SK" sz="1600" b="1" dirty="0" smtClean="0">
                <a:solidFill>
                  <a:schemeClr val="accent1"/>
                </a:solidFill>
              </a:rPr>
              <a:t>*</a:t>
            </a:r>
            <a:r>
              <a:rPr lang="sk-SK" sz="1600" b="1" i="1" dirty="0" smtClean="0">
                <a:solidFill>
                  <a:schemeClr val="accent1"/>
                </a:solidFill>
              </a:rPr>
              <a:t>priebežná uzávierka</a:t>
            </a:r>
            <a:endParaRPr lang="sk-SK" sz="1600" b="1" i="1" dirty="0">
              <a:solidFill>
                <a:schemeClr val="accent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516216" y="4529007"/>
            <a:ext cx="18722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študenti </a:t>
            </a:r>
            <a:r>
              <a:rPr lang="sk-SK" sz="1600" b="1" dirty="0">
                <a:solidFill>
                  <a:srgbClr val="002060"/>
                </a:solidFill>
              </a:rPr>
              <a:t>a </a:t>
            </a:r>
            <a:r>
              <a:rPr lang="sk-SK" sz="1600" b="1" dirty="0" smtClean="0">
                <a:solidFill>
                  <a:srgbClr val="002060"/>
                </a:solidFill>
              </a:rPr>
              <a:t>doktorandi</a:t>
            </a:r>
          </a:p>
          <a:p>
            <a:pPr algn="ctr"/>
            <a:r>
              <a:rPr lang="sk-SK" sz="1000" dirty="0" smtClean="0">
                <a:solidFill>
                  <a:srgbClr val="002060"/>
                </a:solidFill>
              </a:rPr>
              <a:t>(SK </a:t>
            </a:r>
            <a:r>
              <a:rPr lang="sk-SK" sz="1000" dirty="0">
                <a:solidFill>
                  <a:srgbClr val="002060"/>
                </a:solidFill>
              </a:rPr>
              <a:t>do AT – </a:t>
            </a:r>
            <a:r>
              <a:rPr lang="sk-SK" sz="1000" b="1" dirty="0" smtClean="0">
                <a:solidFill>
                  <a:srgbClr val="002060"/>
                </a:solidFill>
              </a:rPr>
              <a:t>2018: PRIR + AGRO + MED</a:t>
            </a:r>
            <a:r>
              <a:rPr lang="sk-SK" sz="1000" dirty="0" smtClean="0">
                <a:solidFill>
                  <a:srgbClr val="002060"/>
                </a:solidFill>
              </a:rPr>
              <a:t>; 2019 – SPOL)</a:t>
            </a:r>
          </a:p>
          <a:p>
            <a:pPr algn="ctr"/>
            <a:r>
              <a:rPr lang="sk-SK" sz="1600" b="1" dirty="0" smtClean="0">
                <a:solidFill>
                  <a:schemeClr val="accent1"/>
                </a:solidFill>
              </a:rPr>
              <a:t>       *</a:t>
            </a:r>
            <a:r>
              <a:rPr lang="sk-SK" sz="1600" b="1" i="1" dirty="0" smtClean="0">
                <a:solidFill>
                  <a:schemeClr val="accent1"/>
                </a:solidFill>
              </a:rPr>
              <a:t>uzávierka iba 15. marec</a:t>
            </a:r>
            <a:endParaRPr lang="sk-S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11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772816"/>
            <a:ext cx="7499350" cy="5085184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endParaRPr lang="sk-SK" b="1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Spolupráca mladých výskumníkov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Doktoráty pod dvojitým vedením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Organizácia rakúsko-slovenských školení </a:t>
            </a:r>
            <a:r>
              <a:rPr lang="sk-SK" sz="1800" i="1" dirty="0" smtClean="0">
                <a:solidFill>
                  <a:srgbClr val="002060"/>
                </a:solidFill>
              </a:rPr>
              <a:t>(</a:t>
            </a:r>
            <a:r>
              <a:rPr lang="sk-SK" sz="1800" i="1" dirty="0" smtClean="0">
                <a:solidFill>
                  <a:schemeClr val="accent1"/>
                </a:solidFill>
              </a:rPr>
              <a:t>len 15. 3.)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Organizácia rakúsko-slovenských letných jazyk. kurzov 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1800" i="1" dirty="0">
                <a:solidFill>
                  <a:schemeClr val="accent1"/>
                </a:solidFill>
              </a:rPr>
              <a:t>(len 15. </a:t>
            </a:r>
            <a:r>
              <a:rPr lang="sk-SK" sz="1800" i="1" dirty="0" smtClean="0">
                <a:solidFill>
                  <a:schemeClr val="accent1"/>
                </a:solidFill>
              </a:rPr>
              <a:t>10.)</a:t>
            </a:r>
            <a:endParaRPr lang="sk-SK" sz="1800" i="1" dirty="0">
              <a:solidFill>
                <a:schemeClr val="accent1"/>
              </a:solidFill>
            </a:endParaRPr>
          </a:p>
          <a:p>
            <a:r>
              <a:rPr lang="sk-SK" sz="2400" dirty="0" smtClean="0">
                <a:solidFill>
                  <a:srgbClr val="002060"/>
                </a:solidFill>
              </a:rPr>
              <a:t>Prednáškové cykly vedeckých pracovníkov</a:t>
            </a:r>
          </a:p>
          <a:p>
            <a:pPr marL="82550" indent="0">
              <a:buNone/>
            </a:pP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</a:t>
            </a:r>
          </a:p>
          <a:p>
            <a:pPr marL="82550" indent="0">
              <a:buNone/>
            </a:pPr>
            <a:r>
              <a:rPr lang="sk-SK" sz="2400" b="1" dirty="0" err="1" smtClean="0">
                <a:solidFill>
                  <a:schemeClr val="accent4">
                    <a:lumMod val="75000"/>
                  </a:schemeClr>
                </a:solidFill>
              </a:rPr>
              <a:t>www.aktion.saia.sk</a:t>
            </a:r>
            <a:endParaRPr lang="sk-SK" sz="2400" i="1" dirty="0" smtClean="0">
              <a:solidFill>
                <a:srgbClr val="7030A0"/>
              </a:solidFill>
            </a:endParaRPr>
          </a:p>
          <a:p>
            <a:pPr marL="82550" indent="0">
              <a:buNone/>
            </a:pP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</a:rPr>
              <a:t>daniela.kirdova@saia.sk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323528" y="5373216"/>
            <a:ext cx="403244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3" descr="pecat_25rokov-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764704"/>
            <a:ext cx="648072" cy="6480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065"/>
            <a:ext cx="6588732" cy="4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84776" cy="9853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Akcia Rakúsko – Slovensko </a:t>
            </a:r>
            <a:r>
              <a:rPr lang="sk-SK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k-SK" sz="4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k-SK" sz="2700" b="1" i="1" dirty="0" smtClean="0">
                <a:solidFill>
                  <a:schemeClr val="accent1"/>
                </a:solidFill>
                <a:effectLst/>
              </a:rPr>
              <a:t>projekty – 3x ročne: 15. marec, 15. máj a 15. október</a:t>
            </a:r>
            <a:endParaRPr lang="sk-SK" sz="2700" b="1" i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0741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06296" cy="80012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Čo robíme v SAIA?</a:t>
            </a:r>
            <a:endParaRPr lang="sk-SK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3791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06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" y="1844824"/>
            <a:ext cx="9144000" cy="5149255"/>
          </a:xfrm>
          <a:prstGeom prst="rect">
            <a:avLst/>
          </a:prstGeom>
        </p:spPr>
      </p:pic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8869" y="148317"/>
            <a:ext cx="6927668" cy="1247315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err="1" smtClean="0">
                <a:solidFill>
                  <a:srgbClr val="0070C0"/>
                </a:solidFill>
                <a:effectLst/>
              </a:rPr>
              <a:t>www.saia.sk</a:t>
            </a:r>
            <a:endParaRPr lang="sk-SK" sz="5400" b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" name="Ovál 3"/>
          <p:cNvSpPr/>
          <p:nvPr/>
        </p:nvSpPr>
        <p:spPr>
          <a:xfrm>
            <a:off x="-207255" y="3841018"/>
            <a:ext cx="2232248" cy="449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vál 1"/>
          <p:cNvSpPr/>
          <p:nvPr/>
        </p:nvSpPr>
        <p:spPr>
          <a:xfrm flipV="1">
            <a:off x="2555776" y="2780928"/>
            <a:ext cx="1152128" cy="3027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08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subTitle" idx="1"/>
          </p:nvPr>
        </p:nvSpPr>
        <p:spPr>
          <a:xfrm>
            <a:off x="1598363" y="3356992"/>
            <a:ext cx="5760640" cy="766936"/>
          </a:xfrm>
        </p:spPr>
        <p:txBody>
          <a:bodyPr>
            <a:normAutofit fontScale="25000" lnSpcReduction="20000"/>
          </a:bodyPr>
          <a:lstStyle/>
          <a:p>
            <a:pPr algn="ctr">
              <a:buFont typeface="Monotype Sorts"/>
              <a:buNone/>
            </a:pPr>
            <a:r>
              <a:rPr lang="sk-SK" sz="16000" b="1" dirty="0" smtClean="0">
                <a:solidFill>
                  <a:srgbClr val="0070C0"/>
                </a:solidFill>
              </a:rPr>
              <a:t>Ďakujem </a:t>
            </a:r>
            <a:r>
              <a:rPr lang="sk-SK" sz="16000" b="1" dirty="0" smtClean="0">
                <a:solidFill>
                  <a:srgbClr val="0070C0"/>
                </a:solidFill>
              </a:rPr>
              <a:t>za </a:t>
            </a:r>
            <a:r>
              <a:rPr lang="sk-SK" sz="16000" b="1" dirty="0" smtClean="0">
                <a:solidFill>
                  <a:srgbClr val="0070C0"/>
                </a:solidFill>
              </a:rPr>
              <a:t>pozornosť...</a:t>
            </a:r>
            <a:endParaRPr lang="sk-SK" sz="16000" b="1" dirty="0" smtClean="0">
              <a:solidFill>
                <a:srgbClr val="0070C0"/>
              </a:solidFill>
            </a:endParaRPr>
          </a:p>
          <a:p>
            <a:pPr algn="ctr">
              <a:buFont typeface="Monotype Sorts"/>
              <a:buNone/>
            </a:pPr>
            <a:endParaRPr lang="sk-SK" sz="5500" b="1" dirty="0" smtClean="0">
              <a:solidFill>
                <a:srgbClr val="604A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Monotype Sorts"/>
              <a:buNone/>
            </a:pPr>
            <a:endParaRPr lang="sk-SK" sz="5500" b="1" dirty="0" smtClean="0">
              <a:solidFill>
                <a:srgbClr val="604A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sk-SK" sz="55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sk-SK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Monotype Sorts"/>
              <a:buNone/>
            </a:pPr>
            <a:r>
              <a:rPr lang="sk-SK" sz="2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endParaRPr lang="sk-SK" sz="2400" b="1" u="sng" dirty="0" smtClean="0">
              <a:solidFill>
                <a:srgbClr val="3F16D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Monotype Sorts"/>
              <a:buNone/>
            </a:pPr>
            <a:endParaRPr lang="sk-SK" sz="2800" b="1" dirty="0" smtClean="0">
              <a:solidFill>
                <a:srgbClr val="604A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Monotype Sorts"/>
              <a:buNone/>
            </a:pPr>
            <a:endParaRPr lang="sk-SK" sz="5400" dirty="0" smtClean="0">
              <a:solidFill>
                <a:srgbClr val="604A7B"/>
              </a:solidFill>
            </a:endParaRPr>
          </a:p>
          <a:p>
            <a:pPr>
              <a:buFont typeface="Wingdings 2" pitchFamily="18" charset="2"/>
              <a:buNone/>
            </a:pPr>
            <a:endParaRPr lang="sk-SK" dirty="0" smtClean="0">
              <a:solidFill>
                <a:srgbClr val="604A7B"/>
              </a:solidFill>
            </a:endParaRPr>
          </a:p>
          <a:p>
            <a:pPr>
              <a:buFont typeface="Wingdings 2" pitchFamily="18" charset="2"/>
              <a:buNone/>
            </a:pPr>
            <a:endParaRPr lang="sk-SK" sz="2800" dirty="0" smtClean="0">
              <a:solidFill>
                <a:srgbClr val="604A7B"/>
              </a:solidFill>
            </a:endParaRPr>
          </a:p>
          <a:p>
            <a:pPr>
              <a:buFont typeface="Monotype Sorts"/>
              <a:buNone/>
            </a:pPr>
            <a:endParaRPr lang="sk-SK" dirty="0" smtClean="0">
              <a:solidFill>
                <a:srgbClr val="604A7B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788095"/>
            <a:ext cx="7772400" cy="147002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Obrázo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98283" y="0"/>
            <a:ext cx="5760720" cy="2761615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>
                <a:solidFill>
                  <a:srgbClr val="0070C0"/>
                </a:solidFill>
              </a:rPr>
              <a:t>Publikácia </a:t>
            </a:r>
            <a:br>
              <a:rPr lang="sk-SK" sz="3600" b="1" dirty="0">
                <a:solidFill>
                  <a:srgbClr val="0070C0"/>
                </a:solidFill>
              </a:rPr>
            </a:br>
            <a:r>
              <a:rPr lang="sk-SK" sz="3600" b="1" dirty="0">
                <a:solidFill>
                  <a:srgbClr val="0070C0"/>
                </a:solidFill>
              </a:rPr>
              <a:t>„Štipendiá a granty“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" y="1484784"/>
            <a:ext cx="9144000" cy="49124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" y="1844824"/>
            <a:ext cx="9144000" cy="5149255"/>
          </a:xfrm>
          <a:prstGeom prst="rect">
            <a:avLst/>
          </a:prstGeom>
        </p:spPr>
      </p:pic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8869" y="148317"/>
            <a:ext cx="6927668" cy="1247315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err="1" smtClean="0">
                <a:solidFill>
                  <a:srgbClr val="0070C0"/>
                </a:solidFill>
                <a:effectLst/>
              </a:rPr>
              <a:t>www.saia.sk</a:t>
            </a:r>
            <a:endParaRPr lang="sk-SK" sz="5400" b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" name="Ovál 3"/>
          <p:cNvSpPr/>
          <p:nvPr/>
        </p:nvSpPr>
        <p:spPr>
          <a:xfrm>
            <a:off x="-207255" y="3841018"/>
            <a:ext cx="2232248" cy="449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vál 1"/>
          <p:cNvSpPr/>
          <p:nvPr/>
        </p:nvSpPr>
        <p:spPr>
          <a:xfrm flipV="1">
            <a:off x="2555776" y="2780928"/>
            <a:ext cx="1152128" cy="3027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4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812614" y="260648"/>
            <a:ext cx="6870700" cy="8001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Databáza štipendií a grantov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888834" y="2060848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Vyslania:</a:t>
            </a:r>
          </a:p>
          <a:p>
            <a:pPr algn="r"/>
            <a:r>
              <a:rPr lang="sk-SK" sz="2800" dirty="0" err="1" smtClean="0">
                <a:solidFill>
                  <a:srgbClr val="002060"/>
                </a:solidFill>
              </a:rPr>
              <a:t>www.granty.saia.sk</a:t>
            </a:r>
            <a:endParaRPr lang="sk-SK" sz="2800" dirty="0" smtClean="0">
              <a:solidFill>
                <a:srgbClr val="002060"/>
              </a:solidFill>
            </a:endParaRPr>
          </a:p>
          <a:p>
            <a:endParaRPr lang="sk-SK" sz="2800" dirty="0">
              <a:solidFill>
                <a:srgbClr val="002060"/>
              </a:solidFill>
            </a:endParaRPr>
          </a:p>
          <a:p>
            <a:r>
              <a:rPr lang="sk-SK" sz="2800" dirty="0" smtClean="0">
                <a:solidFill>
                  <a:srgbClr val="002060"/>
                </a:solidFill>
              </a:rPr>
              <a:t>Prijatia:</a:t>
            </a:r>
          </a:p>
          <a:p>
            <a:pPr algn="r"/>
            <a:r>
              <a:rPr lang="sk-SK" sz="2800" dirty="0" err="1" smtClean="0">
                <a:solidFill>
                  <a:srgbClr val="002060"/>
                </a:solidFill>
              </a:rPr>
              <a:t>www.grants.saia.sk</a:t>
            </a:r>
            <a:endParaRPr lang="sk-SK" sz="2800" dirty="0">
              <a:solidFill>
                <a:srgbClr val="00206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22215" t="11739" r="23552" b="9016"/>
          <a:stretch/>
        </p:blipFill>
        <p:spPr>
          <a:xfrm>
            <a:off x="539552" y="1484784"/>
            <a:ext cx="5256584" cy="4320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www.granty.saia.sk</a:t>
            </a:r>
            <a:endParaRPr lang="sk-SK" sz="4000" dirty="0">
              <a:solidFill>
                <a:srgbClr val="0070C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901" y="1556792"/>
            <a:ext cx="6892491" cy="46699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2411760" y="260648"/>
            <a:ext cx="4340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www.granty.saia.sk</a:t>
            </a:r>
            <a:endParaRPr lang="sk-SK" sz="4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03" y="995124"/>
            <a:ext cx="5940660" cy="5872464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sp>
        <p:nvSpPr>
          <p:cNvPr id="12" name="Ovál 11"/>
          <p:cNvSpPr/>
          <p:nvPr/>
        </p:nvSpPr>
        <p:spPr>
          <a:xfrm>
            <a:off x="3204128" y="6534138"/>
            <a:ext cx="136815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49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err="1">
                <a:solidFill>
                  <a:schemeClr val="accent1"/>
                </a:solidFill>
              </a:rPr>
              <a:t>www.facebook.com</a:t>
            </a:r>
            <a:r>
              <a:rPr lang="sk-SK" sz="4000" b="1" dirty="0">
                <a:solidFill>
                  <a:schemeClr val="accent1"/>
                </a:solidFill>
              </a:rPr>
              <a:t>/</a:t>
            </a:r>
            <a:r>
              <a:rPr lang="sk-SK" sz="4000" b="1" dirty="0" err="1">
                <a:solidFill>
                  <a:schemeClr val="accent1"/>
                </a:solidFill>
              </a:rPr>
              <a:t>saia.mobility</a:t>
            </a:r>
            <a:endParaRPr lang="sk-SK" sz="4000" dirty="0">
              <a:solidFill>
                <a:schemeClr val="accent1"/>
              </a:solidFill>
            </a:endParaRPr>
          </a:p>
        </p:txBody>
      </p:sp>
      <p:pic>
        <p:nvPicPr>
          <p:cNvPr id="4" name="Obrázok 5" descr="pecat_25rokov-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764704"/>
            <a:ext cx="720080" cy="720080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344816" cy="5132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8746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8188</TotalTime>
  <Words>693</Words>
  <Application>Microsoft Office PowerPoint</Application>
  <PresentationFormat>Prezentácia na obrazovke (4:3)</PresentationFormat>
  <Paragraphs>198</Paragraphs>
  <Slides>31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8" baseType="lpstr">
      <vt:lpstr>Monotype Sorts</vt:lpstr>
      <vt:lpstr>Wingdings 2</vt:lpstr>
      <vt:lpstr>Calibri</vt:lpstr>
      <vt:lpstr>Wingdings</vt:lpstr>
      <vt:lpstr>Gill Sans MT</vt:lpstr>
      <vt:lpstr>Arial</vt:lpstr>
      <vt:lpstr>Motív Office</vt:lpstr>
      <vt:lpstr>                   </vt:lpstr>
      <vt:lpstr>Prezentácia programu PowerPoint</vt:lpstr>
      <vt:lpstr>Čo robíme v SAIA?</vt:lpstr>
      <vt:lpstr>Publikácia  „Štipendiá a granty“</vt:lpstr>
      <vt:lpstr>www.saia.sk</vt:lpstr>
      <vt:lpstr>Databáza štipendií a grantov</vt:lpstr>
      <vt:lpstr>www.granty.saia.sk</vt:lpstr>
      <vt:lpstr>Prezentácia programu PowerPoint</vt:lpstr>
      <vt:lpstr>www.facebook.com/saia.mobility</vt:lpstr>
      <vt:lpstr>Hlavné štipendijné programy SAIA, n. o.</vt:lpstr>
      <vt:lpstr>Akademické mobility</vt:lpstr>
      <vt:lpstr>Akademické mobility</vt:lpstr>
      <vt:lpstr> Akad. mobility – typy pobytov </vt:lpstr>
      <vt:lpstr> Akad. mobility – podmienky </vt:lpstr>
      <vt:lpstr>www.saia.sk</vt:lpstr>
      <vt:lpstr>Národný štipendijný program</vt:lpstr>
      <vt:lpstr>Základné informácie</vt:lpstr>
      <vt:lpstr> Národný štipendijný program – vyslania  do zahraničia –  </vt:lpstr>
      <vt:lpstr>Prezentácia programu PowerPoint</vt:lpstr>
      <vt:lpstr>Prezentácia programu PowerPoint</vt:lpstr>
      <vt:lpstr> Národný štipendijný program – prijatia zo zahraničia –  </vt:lpstr>
      <vt:lpstr>Prezentácia programu PowerPoint</vt:lpstr>
      <vt:lpstr>Prezentácia programu PowerPoint</vt:lpstr>
      <vt:lpstr>Program CEEPUS </vt:lpstr>
      <vt:lpstr>Program CEEPUS </vt:lpstr>
      <vt:lpstr>Program CEEPUS </vt:lpstr>
      <vt:lpstr>Prezentácia programu PowerPoint</vt:lpstr>
      <vt:lpstr>Akcia Rakúsko – Slovensko    štipendiá – 2x ročne*: 15. marec a 15. október</vt:lpstr>
      <vt:lpstr>Akcia Rakúsko – Slovensko    projekty – 3x ročne: 15. marec, 15. máj a 15. október</vt:lpstr>
      <vt:lpstr>www.saia.sk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Vseobecná prezentácia programov SAIA</dc:title>
  <dc:creator>fedak</dc:creator>
  <cp:lastModifiedBy>Silvia Kotulicova</cp:lastModifiedBy>
  <cp:revision>795</cp:revision>
  <dcterms:created xsi:type="dcterms:W3CDTF">2010-05-07T08:28:03Z</dcterms:created>
  <dcterms:modified xsi:type="dcterms:W3CDTF">2017-10-10T16:06:56Z</dcterms:modified>
</cp:coreProperties>
</file>